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FB0-89AF-4701-876D-D82156FA3F47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B915-B074-4965-AC28-DB40F1861F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73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FB0-89AF-4701-876D-D82156FA3F47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B915-B074-4965-AC28-DB40F1861F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63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FB0-89AF-4701-876D-D82156FA3F47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B915-B074-4965-AC28-DB40F1861F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1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FB0-89AF-4701-876D-D82156FA3F47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B915-B074-4965-AC28-DB40F1861F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5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FB0-89AF-4701-876D-D82156FA3F47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B915-B074-4965-AC28-DB40F1861F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92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FB0-89AF-4701-876D-D82156FA3F47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B915-B074-4965-AC28-DB40F1861F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FB0-89AF-4701-876D-D82156FA3F47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B915-B074-4965-AC28-DB40F1861F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17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FB0-89AF-4701-876D-D82156FA3F47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B915-B074-4965-AC28-DB40F1861F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1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FB0-89AF-4701-876D-D82156FA3F47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B915-B074-4965-AC28-DB40F1861F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71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FB0-89AF-4701-876D-D82156FA3F47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B915-B074-4965-AC28-DB40F1861F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58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FB0-89AF-4701-876D-D82156FA3F47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B915-B074-4965-AC28-DB40F1861F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49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4DFB0-89AF-4701-876D-D82156FA3F47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DB915-B074-4965-AC28-DB40F1861F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88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.lecomte@cpie-coteprovencale.fr" TargetMode="External"/><Relationship Id="rId2" Type="http://schemas.openxmlformats.org/officeDocument/2006/relationships/hyperlink" Target="mailto:s.tarot@cpie-coteprovencale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.JPG"/><Relationship Id="rId4" Type="http://schemas.openxmlformats.org/officeDocument/2006/relationships/hyperlink" Target="mailto:m.berriot@cpie-coteprovencale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8131" y="1122363"/>
            <a:ext cx="9144000" cy="2387600"/>
          </a:xfrm>
        </p:spPr>
        <p:txBody>
          <a:bodyPr/>
          <a:lstStyle/>
          <a:p>
            <a:r>
              <a:rPr lang="fr-FR" dirty="0" smtClean="0"/>
              <a:t>Commerçants engagés pour des plages zéro déchet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91" y="4147335"/>
            <a:ext cx="3028083" cy="23081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13" y="3850051"/>
            <a:ext cx="2902769" cy="29027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5" b="30154"/>
          <a:stretch/>
        </p:blipFill>
        <p:spPr>
          <a:xfrm>
            <a:off x="1524000" y="-669110"/>
            <a:ext cx="9452263" cy="23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6088" y="1764406"/>
            <a:ext cx="5572260" cy="4881093"/>
          </a:xfrm>
        </p:spPr>
        <p:txBody>
          <a:bodyPr>
            <a:normAutofit/>
          </a:bodyPr>
          <a:lstStyle/>
          <a:p>
            <a:pPr algn="l"/>
            <a:r>
              <a:rPr lang="fr-FR" sz="2000" b="0" i="0" u="none" strike="noStrike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Objectif : « Accompagner les restaurants, cafés et snacks </a:t>
            </a:r>
            <a:r>
              <a:rPr lang="fr-FR" sz="2000" b="1" i="0" u="none" strike="noStrike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situés à proximité de plages </a:t>
            </a:r>
            <a:r>
              <a:rPr lang="fr-FR" sz="2000" b="0" i="0" u="none" strike="noStrike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à prévenir la production de déchets en </a:t>
            </a:r>
            <a:r>
              <a:rPr lang="fr-FR" sz="2000" b="1" i="0" u="none" strike="noStrike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limitant leur distribution de vaisselle à usage unique en plastique</a:t>
            </a:r>
            <a:r>
              <a:rPr lang="fr-FR" sz="2000" b="0" i="0" u="none" strike="noStrike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 »</a:t>
            </a:r>
          </a:p>
          <a:p>
            <a:pPr algn="l"/>
            <a:endParaRPr lang="fr-FR" sz="20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Protocole en 3 visites :</a:t>
            </a:r>
          </a:p>
          <a:p>
            <a:pPr marL="457200" indent="-457200" algn="l">
              <a:buAutoNum type="arabicParenR"/>
            </a:pP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Sonder l’opinion des commerçants sur la propreté des plages avec le questionnaire comme acte préparatoire</a:t>
            </a:r>
          </a:p>
          <a:p>
            <a:pPr marL="457200" indent="-457200" algn="l">
              <a:buAutoNum type="arabicParenR"/>
            </a:pP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Proposer des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écogestes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pour s’engager à réduire la production de déchets</a:t>
            </a:r>
          </a:p>
          <a:p>
            <a:pPr marL="457200" indent="-457200" algn="l">
              <a:buAutoNum type="arabicParenR"/>
            </a:pP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Valoriser l’engagement des commerçants qui ont mené à bien l’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écogeste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choisi</a:t>
            </a:r>
            <a:endParaRPr lang="fr-FR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l"/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83" y="0"/>
            <a:ext cx="5923217" cy="6761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6088" y="295071"/>
            <a:ext cx="5572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0" dirty="0" smtClean="0">
                <a:solidFill>
                  <a:srgbClr val="000000"/>
                </a:solidFill>
                <a:effectLst/>
                <a:latin typeface="+mj-lt"/>
              </a:rPr>
              <a:t>Un projet basé sur la communication engageante</a:t>
            </a:r>
            <a:endParaRPr lang="fr-F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87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7453" y="0"/>
            <a:ext cx="10482316" cy="1325563"/>
          </a:xfrm>
        </p:spPr>
        <p:txBody>
          <a:bodyPr>
            <a:normAutofit/>
          </a:bodyPr>
          <a:lstStyle/>
          <a:p>
            <a:r>
              <a:rPr lang="fr-FR" sz="3600" dirty="0" smtClean="0"/>
              <a:t>Une expérience d’accompagnement depuis 3 ans</a:t>
            </a:r>
            <a:endParaRPr lang="fr-FR" sz="36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4" y="1319695"/>
            <a:ext cx="3771900" cy="5353050"/>
          </a:xfrm>
          <a:prstGeom prst="rect">
            <a:avLst/>
          </a:prstGeom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211392" y="1825625"/>
            <a:ext cx="3876540" cy="435133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Depuis 2018</a:t>
            </a: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1/3 d’engagement chaque année</a:t>
            </a: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Sur des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</a:rPr>
              <a:t>écogestes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 qui concernent surtout les boissons</a:t>
            </a: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Une campagne de communication complémentaire sur les réseaux sociaux pour sensibiliser le grand public</a:t>
            </a: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r="10840"/>
          <a:stretch/>
        </p:blipFill>
        <p:spPr>
          <a:xfrm rot="5400000">
            <a:off x="8173758" y="1872281"/>
            <a:ext cx="4354309" cy="40316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552" y="0"/>
            <a:ext cx="1889448" cy="14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Les challenges de l’année 2021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768662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S’adapter aux mesures sanitaires</a:t>
            </a:r>
          </a:p>
          <a:p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Difficulté à aller plus loin avec les commerçants</a:t>
            </a:r>
          </a:p>
          <a:p>
            <a:pPr marL="0" indent="0">
              <a:buNone/>
            </a:pP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Loi AGEC et interdiction du plastique</a:t>
            </a:r>
          </a:p>
          <a:p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Perspectives pour 2022 :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proposer des solutions clé-en-main, plus ciblées et opérationnelles, sur la consigne et la collecte des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biodéchets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/>
          <a:stretch/>
        </p:blipFill>
        <p:spPr>
          <a:xfrm>
            <a:off x="7507737" y="4200149"/>
            <a:ext cx="3876071" cy="2657851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94" y="1442434"/>
            <a:ext cx="4218958" cy="25242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552" y="2176"/>
            <a:ext cx="1889448" cy="14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547668"/>
            <a:ext cx="9144000" cy="2387600"/>
          </a:xfrm>
        </p:spPr>
        <p:txBody>
          <a:bodyPr>
            <a:normAutofit/>
          </a:bodyPr>
          <a:lstStyle/>
          <a:p>
            <a:r>
              <a:rPr lang="fr-FR" sz="5400" dirty="0" smtClean="0"/>
              <a:t>Des questions ?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473250"/>
            <a:ext cx="9144000" cy="2412396"/>
          </a:xfrm>
        </p:spPr>
        <p:txBody>
          <a:bodyPr>
            <a:noAutofit/>
          </a:bodyPr>
          <a:lstStyle/>
          <a:p>
            <a:r>
              <a:rPr lang="fr-FR" sz="1800" dirty="0" smtClean="0"/>
              <a:t>Contacts : </a:t>
            </a:r>
          </a:p>
          <a:p>
            <a:r>
              <a:rPr lang="fr-FR" sz="1800" dirty="0" smtClean="0"/>
              <a:t>Tél. : 04 42 08 07 67</a:t>
            </a:r>
          </a:p>
          <a:p>
            <a:r>
              <a:rPr lang="fr-FR" sz="1800" b="1" dirty="0" smtClean="0"/>
              <a:t>Servane Tarot</a:t>
            </a:r>
            <a:r>
              <a:rPr lang="fr-FR" sz="1800" dirty="0" smtClean="0"/>
              <a:t>, directrice </a:t>
            </a:r>
          </a:p>
          <a:p>
            <a:r>
              <a:rPr lang="fr-FR" sz="1800" dirty="0" smtClean="0">
                <a:hlinkClick r:id="rId2"/>
              </a:rPr>
              <a:t>s.tarot@cpie-coteprovencale.fr</a:t>
            </a:r>
            <a:endParaRPr lang="fr-FR" sz="1800" dirty="0" smtClean="0"/>
          </a:p>
          <a:p>
            <a:r>
              <a:rPr lang="fr-FR" sz="1800" b="1" dirty="0" smtClean="0"/>
              <a:t>Camille Lecomte</a:t>
            </a:r>
            <a:r>
              <a:rPr lang="fr-FR" sz="1800" dirty="0" smtClean="0"/>
              <a:t>, responsable de pôle</a:t>
            </a:r>
          </a:p>
          <a:p>
            <a:r>
              <a:rPr lang="fr-FR" sz="1800" dirty="0" smtClean="0">
                <a:hlinkClick r:id="rId3"/>
              </a:rPr>
              <a:t>c.lecomte@cpie-coteprovencale.fr</a:t>
            </a:r>
            <a:endParaRPr lang="fr-FR" sz="1800" dirty="0" smtClean="0"/>
          </a:p>
          <a:p>
            <a:r>
              <a:rPr lang="fr-FR" sz="1800" b="1" dirty="0" smtClean="0"/>
              <a:t>Mathilde Berriot</a:t>
            </a:r>
            <a:r>
              <a:rPr lang="fr-FR" sz="1800" dirty="0" smtClean="0"/>
              <a:t>, chargée de mission</a:t>
            </a:r>
            <a:r>
              <a:rPr lang="fr-FR" sz="1800" dirty="0"/>
              <a:t> </a:t>
            </a:r>
            <a:endParaRPr lang="fr-FR" sz="1800" dirty="0" smtClean="0"/>
          </a:p>
          <a:p>
            <a:r>
              <a:rPr lang="fr-FR" sz="1800" dirty="0" smtClean="0">
                <a:hlinkClick r:id="rId4"/>
              </a:rPr>
              <a:t>m.berriot@cpie-coteprovencale.fr</a:t>
            </a:r>
            <a:r>
              <a:rPr lang="fr-FR" sz="1800" dirty="0" smtClean="0"/>
              <a:t> 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25" y="150605"/>
            <a:ext cx="1889448" cy="14402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78" y="0"/>
            <a:ext cx="1741468" cy="174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130</Words>
  <Application>Microsoft Office PowerPoint</Application>
  <PresentationFormat>Grand écran</PresentationFormat>
  <Paragraphs>31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Thème Office</vt:lpstr>
      <vt:lpstr>Commerçants engagés pour des plages zéro déchet</vt:lpstr>
      <vt:lpstr>Présentation PowerPoint</vt:lpstr>
      <vt:lpstr>Une expérience d’accompagnement depuis 3 ans</vt:lpstr>
      <vt:lpstr>Les challenges de l’année 2021</vt:lpstr>
      <vt:lpstr>Des questions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Commerçants engagés pour des plages zéro déchet</dc:title>
  <dc:creator>Equipe</dc:creator>
  <cp:lastModifiedBy>Equipe</cp:lastModifiedBy>
  <cp:revision>12</cp:revision>
  <dcterms:created xsi:type="dcterms:W3CDTF">2021-09-06T08:56:02Z</dcterms:created>
  <dcterms:modified xsi:type="dcterms:W3CDTF">2021-09-06T13:09:09Z</dcterms:modified>
</cp:coreProperties>
</file>