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A156"/>
    <a:srgbClr val="DEEDDD"/>
    <a:srgbClr val="E5DAEA"/>
    <a:srgbClr val="E27E42"/>
    <a:srgbClr val="693E8F"/>
    <a:srgbClr val="FCD028"/>
    <a:srgbClr val="D34036"/>
    <a:srgbClr val="123A62"/>
    <a:srgbClr val="103B62"/>
    <a:srgbClr val="D4E1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7D22DB-0F40-5D47-AF6E-1F327FECCC04}" v="9" dt="2021-07-31T07:09:36.2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92"/>
    <p:restoredTop sz="94694"/>
  </p:normalViewPr>
  <p:slideViewPr>
    <p:cSldViewPr snapToGrid="0" snapToObjects="1">
      <p:cViewPr varScale="1">
        <p:scale>
          <a:sx n="69" d="100"/>
          <a:sy n="69" d="100"/>
        </p:scale>
        <p:origin x="7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8/31/2021</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309399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8/31/2021</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056950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8/31/2021</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10584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8/31/2021</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607791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8/31/2021</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4253812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8/31/2021</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14219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8/31/2021</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08194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8/31/2021</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977377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8/31/2021</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243766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8/31/2021</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869711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8/31/2021</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480511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8/31/2021</a:t>
            </a:fld>
            <a:endParaRPr lang="en-US"/>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626354417"/>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hyperlink" Target="http://www.soundsofyourpark.com/"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www.ncbi.nlm.nih.gov/pmc/articles/PMC2872309/" TargetMode="External"/><Relationship Id="rId4" Type="http://schemas.openxmlformats.org/officeDocument/2006/relationships/hyperlink" Target="https://www.pnas.org/content/118/14/e2013097118"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DEEDDD"/>
        </a:solidFill>
        <a:effectLst/>
      </p:bgPr>
    </p:bg>
    <p:spTree>
      <p:nvGrpSpPr>
        <p:cNvPr id="1" name=""/>
        <p:cNvGrpSpPr/>
        <p:nvPr/>
      </p:nvGrpSpPr>
      <p:grpSpPr>
        <a:xfrm>
          <a:off x="0" y="0"/>
          <a:ext cx="0" cy="0"/>
          <a:chOff x="0" y="0"/>
          <a:chExt cx="0" cy="0"/>
        </a:xfrm>
      </p:grpSpPr>
      <p:grpSp>
        <p:nvGrpSpPr>
          <p:cNvPr id="21" name="Group 20"/>
          <p:cNvGrpSpPr/>
          <p:nvPr/>
        </p:nvGrpSpPr>
        <p:grpSpPr>
          <a:xfrm>
            <a:off x="179764" y="165830"/>
            <a:ext cx="11828129" cy="6612944"/>
            <a:chOff x="179764" y="165830"/>
            <a:chExt cx="11828129" cy="6612944"/>
          </a:xfrm>
        </p:grpSpPr>
        <p:sp>
          <p:nvSpPr>
            <p:cNvPr id="23" name="Titre 1">
              <a:extLst>
                <a:ext uri="{FF2B5EF4-FFF2-40B4-BE49-F238E27FC236}">
                  <a16:creationId xmlns:a16="http://schemas.microsoft.com/office/drawing/2014/main" id="{08DC8E35-9A4F-D142-A47A-3915794643ED}"/>
                </a:ext>
              </a:extLst>
            </p:cNvPr>
            <p:cNvSpPr txBox="1">
              <a:spLocks/>
            </p:cNvSpPr>
            <p:nvPr/>
          </p:nvSpPr>
          <p:spPr>
            <a:xfrm>
              <a:off x="181936" y="4830082"/>
              <a:ext cx="3697337" cy="1947762"/>
            </a:xfrm>
            <a:prstGeom prst="rect">
              <a:avLst/>
            </a:prstGeom>
            <a:solidFill>
              <a:srgbClr val="FFFFFF"/>
            </a:solidFill>
            <a:effectLst>
              <a:outerShdw blurRad="50800" dist="50800" dir="5400000" sx="1000" sy="1000" algn="ctr" rotWithShape="0">
                <a:srgbClr val="000000"/>
              </a:outerShdw>
            </a:effectLst>
          </p:spPr>
          <p:txBody>
            <a:bodyPr vert="horz" lIns="91440" tIns="45720" rIns="91440" bIns="45720" rtlCol="0" anchor="t" anchorCtr="0">
              <a:noAutofit/>
            </a:bodyPr>
            <a:lstStyle>
              <a:lvl1pPr algn="ctr" defTabSz="914400" rtl="0" eaLnBrk="1" latinLnBrk="0" hangingPunct="1">
                <a:lnSpc>
                  <a:spcPct val="100000"/>
                </a:lnSpc>
                <a:spcBef>
                  <a:spcPct val="0"/>
                </a:spcBef>
                <a:buNone/>
                <a:defRPr sz="5400" kern="1200">
                  <a:solidFill>
                    <a:schemeClr val="tx2"/>
                  </a:solidFill>
                  <a:latin typeface="+mj-lt"/>
                  <a:ea typeface="+mj-ea"/>
                  <a:cs typeface="+mj-cs"/>
                </a:defRPr>
              </a:lvl1pPr>
            </a:lstStyle>
            <a:p>
              <a:pPr algn="l"/>
              <a:r>
                <a:rPr lang="en-CA" sz="1200" dirty="0">
                  <a:solidFill>
                    <a:srgbClr val="123A62"/>
                  </a:solidFill>
                  <a:latin typeface="Calibri" panose="020F0502020204030204" pitchFamily="34" charset="0"/>
                  <a:cs typeface="Calibri" panose="020F0502020204030204" pitchFamily="34" charset="0"/>
                </a:rPr>
                <a:t>By recording these sounds, conservationists can learn more about ecosystems, the behaviours of wildlife, and the impact humans have on nature. Through sounds, scientists can listen to how species communicate and move, and how they might response to climate change and human-caused disturbances, like overflights or marine traffic.</a:t>
              </a:r>
            </a:p>
            <a:p>
              <a:pPr algn="l"/>
              <a:endParaRPr lang="en-CA" sz="1200" dirty="0">
                <a:solidFill>
                  <a:srgbClr val="123A62"/>
                </a:solidFill>
                <a:latin typeface="Calibri" panose="020F0502020204030204" pitchFamily="34" charset="0"/>
                <a:cs typeface="Calibri" panose="020F0502020204030204" pitchFamily="34" charset="0"/>
              </a:endParaRPr>
            </a:p>
            <a:p>
              <a:pPr algn="l"/>
              <a:r>
                <a:rPr lang="en-CA" sz="1200" dirty="0">
                  <a:solidFill>
                    <a:srgbClr val="123A62"/>
                  </a:solidFill>
                  <a:latin typeface="Calibri" panose="020F0502020204030204" pitchFamily="34" charset="0"/>
                  <a:cs typeface="Calibri" panose="020F0502020204030204" pitchFamily="34" charset="0"/>
                </a:rPr>
                <a:t>‘Sounds of  Your Park’ raises awareness of represented protected areas, aiding in their protection.</a:t>
              </a:r>
            </a:p>
          </p:txBody>
        </p:sp>
        <p:sp>
          <p:nvSpPr>
            <p:cNvPr id="24" name="Titre 1">
              <a:extLst>
                <a:ext uri="{FF2B5EF4-FFF2-40B4-BE49-F238E27FC236}">
                  <a16:creationId xmlns:a16="http://schemas.microsoft.com/office/drawing/2014/main" id="{3F1E3797-7DE1-3945-92BE-E3C806FF5FA8}"/>
                </a:ext>
              </a:extLst>
            </p:cNvPr>
            <p:cNvSpPr txBox="1">
              <a:spLocks/>
            </p:cNvSpPr>
            <p:nvPr/>
          </p:nvSpPr>
          <p:spPr>
            <a:xfrm>
              <a:off x="8770514" y="4831012"/>
              <a:ext cx="3237377" cy="1947762"/>
            </a:xfrm>
            <a:prstGeom prst="rect">
              <a:avLst/>
            </a:prstGeom>
            <a:solidFill>
              <a:srgbClr val="FFFFFF"/>
            </a:solidFill>
            <a:effectLst>
              <a:outerShdw blurRad="50800" dist="50800" dir="5400000" sx="1000" sy="1000" algn="ctr" rotWithShape="0">
                <a:srgbClr val="000000"/>
              </a:outerShdw>
            </a:effectLst>
          </p:spPr>
          <p:txBody>
            <a:bodyPr vert="horz" lIns="91440" tIns="45720" rIns="91440" bIns="45720" rtlCol="0" anchor="t" anchorCtr="0">
              <a:noAutofit/>
            </a:bodyPr>
            <a:lstStyle>
              <a:lvl1pPr algn="ctr" defTabSz="914400" rtl="0" eaLnBrk="1" latinLnBrk="0" hangingPunct="1">
                <a:lnSpc>
                  <a:spcPct val="100000"/>
                </a:lnSpc>
                <a:spcBef>
                  <a:spcPct val="0"/>
                </a:spcBef>
                <a:buNone/>
                <a:defRPr sz="5400" kern="1200">
                  <a:solidFill>
                    <a:schemeClr val="tx2"/>
                  </a:solidFill>
                  <a:latin typeface="+mj-lt"/>
                  <a:ea typeface="+mj-ea"/>
                  <a:cs typeface="+mj-cs"/>
                </a:defRPr>
              </a:lvl1pPr>
            </a:lstStyle>
            <a:p>
              <a:pPr algn="l"/>
              <a:r>
                <a:rPr lang="en-CA" sz="1200" dirty="0">
                  <a:solidFill>
                    <a:srgbClr val="123A62"/>
                  </a:solidFill>
                  <a:latin typeface="Calibri" panose="020F0502020204030204" pitchFamily="34" charset="0"/>
                  <a:cs typeface="Calibri" panose="020F0502020204030204" pitchFamily="34" charset="0"/>
                </a:rPr>
                <a:t>Inspired by #NatureForAll, ‘Sounds Of Your Park’ is a joint initiative between:</a:t>
              </a:r>
            </a:p>
            <a:p>
              <a:pPr marL="171450" indent="-171450" algn="l">
                <a:buFontTx/>
                <a:buChar char="-"/>
              </a:pPr>
              <a:r>
                <a:rPr lang="en-CA" sz="1200" dirty="0">
                  <a:solidFill>
                    <a:srgbClr val="123A62"/>
                  </a:solidFill>
                  <a:latin typeface="Calibri" panose="020F0502020204030204" pitchFamily="34" charset="0"/>
                  <a:cs typeface="Calibri" panose="020F0502020204030204" pitchFamily="34" charset="0"/>
                </a:rPr>
                <a:t>The IUCN World Commission on Protected Areas</a:t>
              </a:r>
            </a:p>
            <a:p>
              <a:pPr marL="171450" indent="-171450" algn="l">
                <a:buFontTx/>
                <a:buChar char="-"/>
              </a:pPr>
              <a:r>
                <a:rPr lang="en-CA" sz="1200" dirty="0">
                  <a:solidFill>
                    <a:srgbClr val="123A62"/>
                  </a:solidFill>
                  <a:latin typeface="Calibri" panose="020F0502020204030204" pitchFamily="34" charset="0"/>
                  <a:cs typeface="Calibri" panose="020F0502020204030204" pitchFamily="34" charset="0"/>
                </a:rPr>
                <a:t>The George Wright Society</a:t>
              </a:r>
            </a:p>
            <a:p>
              <a:pPr marL="171450" indent="-171450" algn="l">
                <a:buFontTx/>
                <a:buChar char="-"/>
              </a:pPr>
              <a:r>
                <a:rPr lang="en-CA" sz="1200" dirty="0">
                  <a:solidFill>
                    <a:srgbClr val="123A62"/>
                  </a:solidFill>
                  <a:latin typeface="Calibri" panose="020F0502020204030204" pitchFamily="34" charset="0"/>
                  <a:cs typeface="Calibri" panose="020F0502020204030204" pitchFamily="34" charset="0"/>
                </a:rPr>
                <a:t>The U.S. National Park Service</a:t>
              </a:r>
            </a:p>
            <a:p>
              <a:pPr marL="171450" indent="-171450" algn="l">
                <a:buFontTx/>
                <a:buChar char="-"/>
              </a:pPr>
              <a:r>
                <a:rPr lang="en-CA" sz="1200" dirty="0">
                  <a:solidFill>
                    <a:srgbClr val="123A62"/>
                  </a:solidFill>
                  <a:latin typeface="Calibri" panose="020F0502020204030204" pitchFamily="34" charset="0"/>
                  <a:cs typeface="Calibri" panose="020F0502020204030204" pitchFamily="34" charset="0"/>
                </a:rPr>
                <a:t>Parks Canada </a:t>
              </a:r>
            </a:p>
            <a:p>
              <a:pPr marL="171450" indent="-171450" algn="l">
                <a:buFontTx/>
                <a:buChar char="-"/>
              </a:pPr>
              <a:r>
                <a:rPr lang="en-CA" sz="1200" dirty="0">
                  <a:solidFill>
                    <a:srgbClr val="123A62"/>
                  </a:solidFill>
                  <a:latin typeface="Calibri" panose="020F0502020204030204" pitchFamily="34" charset="0"/>
                  <a:cs typeface="Calibri" panose="020F0502020204030204" pitchFamily="34" charset="0"/>
                </a:rPr>
                <a:t>Colorado State University's Sound and Light Ecology Team.</a:t>
              </a:r>
            </a:p>
          </p:txBody>
        </p:sp>
        <p:sp>
          <p:nvSpPr>
            <p:cNvPr id="27" name="ZoneTexte 50">
              <a:extLst>
                <a:ext uri="{FF2B5EF4-FFF2-40B4-BE49-F238E27FC236}">
                  <a16:creationId xmlns:a16="http://schemas.microsoft.com/office/drawing/2014/main" id="{713D419A-CDAC-AC46-B39C-8EBA412D326A}"/>
                </a:ext>
              </a:extLst>
            </p:cNvPr>
            <p:cNvSpPr txBox="1"/>
            <p:nvPr/>
          </p:nvSpPr>
          <p:spPr>
            <a:xfrm>
              <a:off x="2096428" y="167268"/>
              <a:ext cx="7994799" cy="1795586"/>
            </a:xfrm>
            <a:prstGeom prst="rect">
              <a:avLst/>
            </a:prstGeom>
            <a:solidFill>
              <a:schemeClr val="bg1"/>
            </a:solidFill>
            <a:effectLst>
              <a:outerShdw blurRad="50800" dist="50800" dir="5400000" sx="1000" sy="1000" algn="ctr" rotWithShape="0">
                <a:srgbClr val="000000"/>
              </a:outerShdw>
            </a:effectLst>
          </p:spPr>
          <p:txBody>
            <a:bodyPr wrap="square" tIns="72000" bIns="72000" rtlCol="0" anchor="t" anchorCtr="0">
              <a:noAutofit/>
            </a:bodyPr>
            <a:lstStyle/>
            <a:p>
              <a:pPr algn="ctr">
                <a:spcAft>
                  <a:spcPts val="600"/>
                </a:spcAft>
              </a:pPr>
              <a:r>
                <a:rPr lang="fr-FR" sz="2600" u="sng" cap="all" dirty="0" err="1">
                  <a:solidFill>
                    <a:srgbClr val="103B62"/>
                  </a:solidFill>
                  <a:latin typeface="Cambria" panose="02040503050406030204" pitchFamily="18" charset="0"/>
                  <a:ea typeface="Cambria" panose="02040503050406030204" pitchFamily="18" charset="0"/>
                </a:rPr>
                <a:t>Sounds</a:t>
              </a:r>
              <a:r>
                <a:rPr lang="fr-FR" sz="2600" u="sng" cap="all" dirty="0">
                  <a:solidFill>
                    <a:srgbClr val="103B62"/>
                  </a:solidFill>
                  <a:latin typeface="Cambria" panose="02040503050406030204" pitchFamily="18" charset="0"/>
                  <a:ea typeface="Cambria" panose="02040503050406030204" pitchFamily="18" charset="0"/>
                </a:rPr>
                <a:t> of </a:t>
              </a:r>
              <a:r>
                <a:rPr lang="fr-FR" sz="2600" u="sng" cap="all" dirty="0" err="1">
                  <a:solidFill>
                    <a:srgbClr val="103B62"/>
                  </a:solidFill>
                  <a:latin typeface="Cambria" panose="02040503050406030204" pitchFamily="18" charset="0"/>
                  <a:ea typeface="Cambria" panose="02040503050406030204" pitchFamily="18" charset="0"/>
                </a:rPr>
                <a:t>Your</a:t>
              </a:r>
              <a:r>
                <a:rPr lang="fr-FR" sz="2600" u="sng" cap="all" dirty="0">
                  <a:solidFill>
                    <a:srgbClr val="103B62"/>
                  </a:solidFill>
                  <a:latin typeface="Cambria" panose="02040503050406030204" pitchFamily="18" charset="0"/>
                  <a:ea typeface="Cambria" panose="02040503050406030204" pitchFamily="18" charset="0"/>
                </a:rPr>
                <a:t> Park</a:t>
              </a:r>
            </a:p>
            <a:p>
              <a:pPr algn="ctr">
                <a:spcAft>
                  <a:spcPts val="600"/>
                </a:spcAft>
              </a:pPr>
              <a:r>
                <a:rPr lang="fr-FR" sz="1400" cap="all" dirty="0" err="1">
                  <a:solidFill>
                    <a:srgbClr val="103B62"/>
                  </a:solidFill>
                  <a:latin typeface="Calibri" panose="020F0502020204030204" pitchFamily="34" charset="0"/>
                  <a:cs typeface="Calibri" panose="020F0502020204030204" pitchFamily="34" charset="0"/>
                </a:rPr>
                <a:t>Meditate</a:t>
              </a:r>
              <a:r>
                <a:rPr lang="fr-FR" sz="1400" cap="all" dirty="0">
                  <a:solidFill>
                    <a:srgbClr val="103B62"/>
                  </a:solidFill>
                  <a:latin typeface="Calibri" panose="020F0502020204030204" pitchFamily="34" charset="0"/>
                  <a:cs typeface="Calibri" panose="020F0502020204030204" pitchFamily="34" charset="0"/>
                </a:rPr>
                <a:t> to </a:t>
              </a:r>
              <a:r>
                <a:rPr lang="fr-FR" sz="1400" cap="all" dirty="0" err="1">
                  <a:solidFill>
                    <a:srgbClr val="103B62"/>
                  </a:solidFill>
                  <a:latin typeface="Calibri" panose="020F0502020204030204" pitchFamily="34" charset="0"/>
                  <a:cs typeface="Calibri" panose="020F0502020204030204" pitchFamily="34" charset="0"/>
                </a:rPr>
                <a:t>natural</a:t>
              </a:r>
              <a:r>
                <a:rPr lang="fr-FR" sz="1400" cap="all" dirty="0">
                  <a:solidFill>
                    <a:srgbClr val="103B62"/>
                  </a:solidFill>
                  <a:latin typeface="Calibri" panose="020F0502020204030204" pitchFamily="34" charset="0"/>
                  <a:cs typeface="Calibri" panose="020F0502020204030204" pitchFamily="34" charset="0"/>
                </a:rPr>
                <a:t> </a:t>
              </a:r>
              <a:r>
                <a:rPr lang="fr-FR" sz="1400" cap="all" dirty="0" smtClean="0">
                  <a:solidFill>
                    <a:srgbClr val="103B62"/>
                  </a:solidFill>
                  <a:latin typeface="Calibri" panose="020F0502020204030204" pitchFamily="34" charset="0"/>
                  <a:cs typeface="Calibri" panose="020F0502020204030204" pitchFamily="34" charset="0"/>
                </a:rPr>
                <a:t>and cultural </a:t>
              </a:r>
              <a:r>
                <a:rPr lang="fr-FR" sz="1400" cap="all" dirty="0" err="1" smtClean="0">
                  <a:solidFill>
                    <a:srgbClr val="103B62"/>
                  </a:solidFill>
                  <a:latin typeface="Calibri" panose="020F0502020204030204" pitchFamily="34" charset="0"/>
                  <a:cs typeface="Calibri" panose="020F0502020204030204" pitchFamily="34" charset="0"/>
                </a:rPr>
                <a:t>sounds</a:t>
              </a:r>
              <a:r>
                <a:rPr lang="fr-FR" sz="1400" cap="all" dirty="0" smtClean="0">
                  <a:solidFill>
                    <a:srgbClr val="103B62"/>
                  </a:solidFill>
                  <a:latin typeface="Calibri" panose="020F0502020204030204" pitchFamily="34" charset="0"/>
                  <a:cs typeface="Calibri" panose="020F0502020204030204" pitchFamily="34" charset="0"/>
                </a:rPr>
                <a:t> </a:t>
              </a:r>
              <a:r>
                <a:rPr lang="fr-FR" sz="1400" cap="all" dirty="0" err="1">
                  <a:solidFill>
                    <a:srgbClr val="103B62"/>
                  </a:solidFill>
                  <a:latin typeface="Calibri" panose="020F0502020204030204" pitchFamily="34" charset="0"/>
                  <a:cs typeface="Calibri" panose="020F0502020204030204" pitchFamily="34" charset="0"/>
                </a:rPr>
                <a:t>from</a:t>
              </a:r>
              <a:r>
                <a:rPr lang="fr-FR" sz="1400" cap="all" dirty="0">
                  <a:solidFill>
                    <a:srgbClr val="103B62"/>
                  </a:solidFill>
                  <a:latin typeface="Calibri" panose="020F0502020204030204" pitchFamily="34" charset="0"/>
                  <a:cs typeface="Calibri" panose="020F0502020204030204" pitchFamily="34" charset="0"/>
                </a:rPr>
                <a:t> </a:t>
              </a:r>
              <a:r>
                <a:rPr lang="fr-FR" sz="1400" cap="all" dirty="0" err="1">
                  <a:solidFill>
                    <a:srgbClr val="103B62"/>
                  </a:solidFill>
                  <a:latin typeface="Calibri" panose="020F0502020204030204" pitchFamily="34" charset="0"/>
                  <a:cs typeface="Calibri" panose="020F0502020204030204" pitchFamily="34" charset="0"/>
                </a:rPr>
                <a:t>around</a:t>
              </a:r>
              <a:r>
                <a:rPr lang="fr-FR" sz="1400" cap="all" dirty="0">
                  <a:solidFill>
                    <a:srgbClr val="103B62"/>
                  </a:solidFill>
                  <a:latin typeface="Calibri" panose="020F0502020204030204" pitchFamily="34" charset="0"/>
                  <a:cs typeface="Calibri" panose="020F0502020204030204" pitchFamily="34" charset="0"/>
                </a:rPr>
                <a:t> the globe</a:t>
              </a:r>
            </a:p>
            <a:p>
              <a:pPr algn="ctr"/>
              <a:r>
                <a:rPr lang="fr-FR" sz="1600" u="sng" cap="all" dirty="0">
                  <a:solidFill>
                    <a:srgbClr val="103B62"/>
                  </a:solidFill>
                  <a:latin typeface="Calibri" panose="020F0502020204030204" pitchFamily="34" charset="0"/>
                  <a:cs typeface="Calibri" panose="020F0502020204030204" pitchFamily="34" charset="0"/>
                  <a:hlinkClick r:id="rId2"/>
                </a:rPr>
                <a:t>WWW.SOUNDSOFYOURPARK.COM</a:t>
              </a:r>
              <a:endParaRPr lang="fr-FR" sz="1600" u="sng" cap="all" dirty="0">
                <a:solidFill>
                  <a:srgbClr val="103B62"/>
                </a:solidFill>
                <a:latin typeface="Calibri" panose="020F0502020204030204" pitchFamily="34" charset="0"/>
                <a:cs typeface="Calibri" panose="020F0502020204030204" pitchFamily="34" charset="0"/>
              </a:endParaRPr>
            </a:p>
            <a:p>
              <a:pPr algn="ctr"/>
              <a:endParaRPr lang="fr-FR" sz="1600" u="sng" cap="all" dirty="0">
                <a:solidFill>
                  <a:srgbClr val="103B62"/>
                </a:solidFill>
              </a:endParaRPr>
            </a:p>
            <a:p>
              <a:pPr algn="ctr"/>
              <a:endParaRPr lang="fr-FR" sz="1600" u="sng" cap="all" dirty="0">
                <a:solidFill>
                  <a:srgbClr val="103B62"/>
                </a:solidFill>
              </a:endParaRPr>
            </a:p>
          </p:txBody>
        </p:sp>
        <p:sp>
          <p:nvSpPr>
            <p:cNvPr id="28" name="Titre 1">
              <a:extLst>
                <a:ext uri="{FF2B5EF4-FFF2-40B4-BE49-F238E27FC236}">
                  <a16:creationId xmlns:a16="http://schemas.microsoft.com/office/drawing/2014/main" id="{5779AA26-A986-7941-9AA1-BA58292FF49B}"/>
                </a:ext>
              </a:extLst>
            </p:cNvPr>
            <p:cNvSpPr txBox="1">
              <a:spLocks/>
            </p:cNvSpPr>
            <p:nvPr/>
          </p:nvSpPr>
          <p:spPr>
            <a:xfrm>
              <a:off x="181936" y="2423034"/>
              <a:ext cx="8436172" cy="1947762"/>
            </a:xfrm>
            <a:prstGeom prst="rect">
              <a:avLst/>
            </a:prstGeom>
            <a:solidFill>
              <a:srgbClr val="FFFFFF"/>
            </a:solidFill>
            <a:effectLst>
              <a:outerShdw blurRad="50800" dist="50800" dir="5400000" sx="1000" sy="1000" algn="ctr" rotWithShape="0">
                <a:srgbClr val="000000"/>
              </a:outerShdw>
            </a:effectLst>
          </p:spPr>
          <p:txBody>
            <a:bodyPr vert="horz" lIns="91440" tIns="45720" rIns="91440" bIns="45720" numCol="3" spcCol="72000" rtlCol="0" anchor="t" anchorCtr="0">
              <a:noAutofit/>
            </a:bodyPr>
            <a:lstStyle>
              <a:lvl1pPr algn="ctr" defTabSz="914400" rtl="0" eaLnBrk="1" latinLnBrk="0" hangingPunct="1">
                <a:lnSpc>
                  <a:spcPct val="100000"/>
                </a:lnSpc>
                <a:spcBef>
                  <a:spcPct val="0"/>
                </a:spcBef>
                <a:buNone/>
                <a:defRPr sz="5400" kern="1200">
                  <a:solidFill>
                    <a:schemeClr val="tx2"/>
                  </a:solidFill>
                  <a:latin typeface="+mj-lt"/>
                  <a:ea typeface="+mj-ea"/>
                  <a:cs typeface="+mj-cs"/>
                </a:defRPr>
              </a:lvl1pPr>
            </a:lstStyle>
            <a:p>
              <a:pPr algn="l"/>
              <a:r>
                <a:rPr lang="en-CA" sz="1200" dirty="0">
                  <a:solidFill>
                    <a:srgbClr val="123A62"/>
                  </a:solidFill>
                  <a:latin typeface="Calibri" panose="020F0502020204030204" pitchFamily="34" charset="0"/>
                  <a:cs typeface="Calibri" panose="020F0502020204030204" pitchFamily="34" charset="0"/>
                </a:rPr>
                <a:t>The ‘Sounds of Your Park’ initiative is a continuously growing collection of sounds intended to celebrate the acoustical beauty and diversity of the world’s national parks and other protected areas.</a:t>
              </a:r>
            </a:p>
            <a:p>
              <a:pPr algn="l"/>
              <a:endParaRPr lang="en-CA" sz="1200" dirty="0">
                <a:solidFill>
                  <a:srgbClr val="123A62"/>
                </a:solidFill>
                <a:latin typeface="Calibri" panose="020F0502020204030204" pitchFamily="34" charset="0"/>
                <a:cs typeface="Calibri" panose="020F0502020204030204" pitchFamily="34" charset="0"/>
              </a:endParaRPr>
            </a:p>
            <a:p>
              <a:pPr algn="l"/>
              <a:r>
                <a:rPr lang="en-CA" sz="1200" dirty="0">
                  <a:solidFill>
                    <a:srgbClr val="123A62"/>
                  </a:solidFill>
                  <a:latin typeface="Calibri" panose="020F0502020204030204" pitchFamily="34" charset="0"/>
                  <a:cs typeface="Calibri" panose="020F0502020204030204" pitchFamily="34" charset="0"/>
                </a:rPr>
                <a:t>Through this immersive platform, you can enjoy nature and cultural sounds from </a:t>
              </a:r>
              <a:r>
                <a:rPr lang="en-CA" sz="1200" dirty="0" smtClean="0">
                  <a:solidFill>
                    <a:srgbClr val="123A62"/>
                  </a:solidFill>
                  <a:latin typeface="Calibri" panose="020F0502020204030204" pitchFamily="34" charset="0"/>
                  <a:cs typeface="Calibri" panose="020F0502020204030204" pitchFamily="34" charset="0"/>
                </a:rPr>
                <a:t>around the </a:t>
              </a:r>
              <a:r>
                <a:rPr lang="en-CA" sz="1200" dirty="0" smtClean="0">
                  <a:solidFill>
                    <a:srgbClr val="123A62"/>
                  </a:solidFill>
                  <a:latin typeface="Calibri" panose="020F0502020204030204" pitchFamily="34" charset="0"/>
                  <a:cs typeface="Calibri" panose="020F0502020204030204" pitchFamily="34" charset="0"/>
                </a:rPr>
                <a:t>world, in </a:t>
              </a:r>
              <a:r>
                <a:rPr lang="en-CA" sz="1200" dirty="0" smtClean="0">
                  <a:solidFill>
                    <a:srgbClr val="123A62"/>
                  </a:solidFill>
                  <a:latin typeface="Calibri" panose="020F0502020204030204" pitchFamily="34" charset="0"/>
                  <a:cs typeface="Calibri" panose="020F0502020204030204" pitchFamily="34" charset="0"/>
                </a:rPr>
                <a:t>the </a:t>
              </a:r>
              <a:r>
                <a:rPr lang="en-CA" sz="1200" dirty="0">
                  <a:solidFill>
                    <a:srgbClr val="123A62"/>
                  </a:solidFill>
                  <a:latin typeface="Calibri" panose="020F0502020204030204" pitchFamily="34" charset="0"/>
                  <a:cs typeface="Calibri" panose="020F0502020204030204" pitchFamily="34" charset="0"/>
                </a:rPr>
                <a:t>comfort of your home. </a:t>
              </a:r>
            </a:p>
            <a:p>
              <a:pPr algn="l"/>
              <a:endParaRPr lang="en-CA" sz="1200" dirty="0">
                <a:solidFill>
                  <a:srgbClr val="123A62"/>
                </a:solidFill>
                <a:latin typeface="Calibri" panose="020F0502020204030204" pitchFamily="34" charset="0"/>
                <a:cs typeface="Calibri" panose="020F0502020204030204" pitchFamily="34" charset="0"/>
              </a:endParaRPr>
            </a:p>
            <a:p>
              <a:pPr algn="l"/>
              <a:r>
                <a:rPr lang="en-CA" sz="1200" dirty="0">
                  <a:solidFill>
                    <a:srgbClr val="123A62"/>
                  </a:solidFill>
                  <a:latin typeface="Calibri" panose="020F0502020204030204" pitchFamily="34" charset="0"/>
                  <a:cs typeface="Calibri" panose="020F0502020204030204" pitchFamily="34" charset="0"/>
                </a:rPr>
                <a:t>Natural spaces, species, and traditional cultural practices are disappearing around the globe as the modern human footprint expands. </a:t>
              </a:r>
              <a:r>
                <a:rPr lang="en-CA" sz="1200" dirty="0" smtClean="0">
                  <a:solidFill>
                    <a:srgbClr val="123A62"/>
                  </a:solidFill>
                  <a:latin typeface="Calibri" panose="020F0502020204030204" pitchFamily="34" charset="0"/>
                  <a:cs typeface="Calibri" panose="020F0502020204030204" pitchFamily="34" charset="0"/>
                </a:rPr>
                <a:t>Coupled </a:t>
              </a:r>
              <a:r>
                <a:rPr lang="en-CA" sz="1200" dirty="0">
                  <a:solidFill>
                    <a:srgbClr val="123A62"/>
                  </a:solidFill>
                  <a:latin typeface="Calibri" panose="020F0502020204030204" pitchFamily="34" charset="0"/>
                  <a:cs typeface="Calibri" panose="020F0502020204030204" pitchFamily="34" charset="0"/>
                </a:rPr>
                <a:t>with this is the associated loss of natural and cultural soundscapes. </a:t>
              </a:r>
              <a:r>
                <a:rPr lang="en-CA" sz="1200" dirty="0" smtClean="0">
                  <a:solidFill>
                    <a:srgbClr val="123A62"/>
                  </a:solidFill>
                  <a:latin typeface="Calibri" panose="020F0502020204030204" pitchFamily="34" charset="0"/>
                  <a:cs typeface="Calibri" panose="020F0502020204030204" pitchFamily="34" charset="0"/>
                </a:rPr>
                <a:t>Stated </a:t>
              </a:r>
              <a:r>
                <a:rPr lang="en-CA" sz="1200" dirty="0">
                  <a:solidFill>
                    <a:srgbClr val="123A62"/>
                  </a:solidFill>
                  <a:latin typeface="Calibri" panose="020F0502020204030204" pitchFamily="34" charset="0"/>
                  <a:cs typeface="Calibri" panose="020F0502020204030204" pitchFamily="34" charset="0"/>
                </a:rPr>
                <a:t>plainly, some of the planet’s most iconic sounds are disappearing and are now largely confined to the most isolated and protected places.</a:t>
              </a:r>
            </a:p>
            <a:p>
              <a:pPr algn="l"/>
              <a:endParaRPr lang="fr-CA" sz="1200" dirty="0" smtClean="0">
                <a:solidFill>
                  <a:srgbClr val="123A62"/>
                </a:solidFill>
                <a:latin typeface="Calibri" panose="020F0502020204030204" pitchFamily="34" charset="0"/>
                <a:cs typeface="Calibri" panose="020F0502020204030204" pitchFamily="34" charset="0"/>
              </a:endParaRPr>
            </a:p>
            <a:p>
              <a:pPr algn="l"/>
              <a:endParaRPr lang="en-CA" sz="1200" dirty="0">
                <a:solidFill>
                  <a:srgbClr val="123A62"/>
                </a:solidFill>
                <a:latin typeface="Calibri" panose="020F0502020204030204" pitchFamily="34" charset="0"/>
                <a:cs typeface="Calibri" panose="020F0502020204030204" pitchFamily="34" charset="0"/>
              </a:endParaRPr>
            </a:p>
            <a:p>
              <a:pPr algn="l" fontAlgn="base"/>
              <a:r>
                <a:rPr lang="en-CA" sz="1200" dirty="0">
                  <a:solidFill>
                    <a:srgbClr val="123A62"/>
                  </a:solidFill>
                  <a:latin typeface="Calibri" panose="020F0502020204030204" pitchFamily="34" charset="0"/>
                  <a:cs typeface="Calibri" panose="020F0502020204030204" pitchFamily="34" charset="0"/>
                </a:rPr>
                <a:t>Natural sounds in particular are shown to benefit human health and can indicate the health of ecosystems. Having access to these places and their sounds, either directly or through remote listening opportunities like ‘Sounds of Your Park’, helps restore human well-being and ecosystem health and in turn, raises awareness of these critically important places.</a:t>
              </a:r>
            </a:p>
          </p:txBody>
        </p:sp>
        <p:pic>
          <p:nvPicPr>
            <p:cNvPr id="29" name="Image 8">
              <a:extLst>
                <a:ext uri="{FF2B5EF4-FFF2-40B4-BE49-F238E27FC236}">
                  <a16:creationId xmlns:a16="http://schemas.microsoft.com/office/drawing/2014/main" id="{B950F66B-8C45-0441-849D-6FDCD1614D8F}"/>
                </a:ext>
              </a:extLst>
            </p:cNvPr>
            <p:cNvPicPr>
              <a:picLocks noChangeAspect="1"/>
            </p:cNvPicPr>
            <p:nvPr/>
          </p:nvPicPr>
          <p:blipFill>
            <a:blip r:embed="rId3"/>
            <a:stretch>
              <a:fillRect/>
            </a:stretch>
          </p:blipFill>
          <p:spPr>
            <a:xfrm>
              <a:off x="179764" y="167268"/>
              <a:ext cx="1790337" cy="1790337"/>
            </a:xfrm>
            <a:prstGeom prst="rect">
              <a:avLst/>
            </a:prstGeom>
          </p:spPr>
        </p:pic>
        <p:sp>
          <p:nvSpPr>
            <p:cNvPr id="30" name="Rectangle 29">
              <a:extLst>
                <a:ext uri="{FF2B5EF4-FFF2-40B4-BE49-F238E27FC236}">
                  <a16:creationId xmlns:a16="http://schemas.microsoft.com/office/drawing/2014/main" id="{5963B830-E58D-9748-9F63-59A2708F60CA}"/>
                </a:ext>
              </a:extLst>
            </p:cNvPr>
            <p:cNvSpPr/>
            <p:nvPr/>
          </p:nvSpPr>
          <p:spPr>
            <a:xfrm>
              <a:off x="10217556" y="165830"/>
              <a:ext cx="1790336" cy="1790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u="sng"/>
            </a:p>
          </p:txBody>
        </p:sp>
        <p:sp>
          <p:nvSpPr>
            <p:cNvPr id="31" name="Titre 1">
              <a:extLst>
                <a:ext uri="{FF2B5EF4-FFF2-40B4-BE49-F238E27FC236}">
                  <a16:creationId xmlns:a16="http://schemas.microsoft.com/office/drawing/2014/main" id="{055894F0-31FE-5B44-9BD7-DF24F9395E3E}"/>
                </a:ext>
              </a:extLst>
            </p:cNvPr>
            <p:cNvSpPr txBox="1">
              <a:spLocks/>
            </p:cNvSpPr>
            <p:nvPr/>
          </p:nvSpPr>
          <p:spPr>
            <a:xfrm>
              <a:off x="4052186" y="4813266"/>
              <a:ext cx="4565922" cy="1947762"/>
            </a:xfrm>
            <a:prstGeom prst="rect">
              <a:avLst/>
            </a:prstGeom>
            <a:solidFill>
              <a:srgbClr val="FFFFFF"/>
            </a:solidFill>
            <a:effectLst>
              <a:outerShdw blurRad="50800" dist="50800" dir="5400000" sx="1000" sy="1000" algn="ctr" rotWithShape="0">
                <a:srgbClr val="000000"/>
              </a:outerShdw>
            </a:effectLst>
          </p:spPr>
          <p:txBody>
            <a:bodyPr vert="horz" lIns="91440" tIns="45720" rIns="91440" bIns="45720" numCol="2" spcCol="72000" rtlCol="0" anchor="t" anchorCtr="0">
              <a:noAutofit/>
            </a:bodyPr>
            <a:lstStyle>
              <a:lvl1pPr algn="ctr" defTabSz="914400" rtl="0" eaLnBrk="1" latinLnBrk="0" hangingPunct="1">
                <a:lnSpc>
                  <a:spcPct val="100000"/>
                </a:lnSpc>
                <a:spcBef>
                  <a:spcPct val="0"/>
                </a:spcBef>
                <a:buNone/>
                <a:defRPr sz="5400" kern="1200">
                  <a:solidFill>
                    <a:schemeClr val="tx2"/>
                  </a:solidFill>
                  <a:latin typeface="+mj-lt"/>
                  <a:ea typeface="+mj-ea"/>
                  <a:cs typeface="+mj-cs"/>
                </a:defRPr>
              </a:lvl1pPr>
            </a:lstStyle>
            <a:p>
              <a:pPr algn="l"/>
              <a:r>
                <a:rPr lang="en-CA" sz="1200" dirty="0">
                  <a:solidFill>
                    <a:srgbClr val="123A62"/>
                  </a:solidFill>
                  <a:latin typeface="Calibri" panose="020F0502020204030204" pitchFamily="34" charset="0"/>
                  <a:cs typeface="Calibri" panose="020F0502020204030204" pitchFamily="34" charset="0"/>
                  <a:hlinkClick r:id="rId4"/>
                </a:rPr>
                <a:t>Research</a:t>
              </a:r>
              <a:r>
                <a:rPr lang="en-CA" sz="1200" dirty="0">
                  <a:solidFill>
                    <a:srgbClr val="123A62"/>
                  </a:solidFill>
                  <a:latin typeface="Calibri" panose="020F0502020204030204" pitchFamily="34" charset="0"/>
                  <a:cs typeface="Calibri" panose="020F0502020204030204" pitchFamily="34" charset="0"/>
                </a:rPr>
                <a:t> shows that listening to natural sounds can have a positive impact on both physical and psychological well-being.</a:t>
              </a:r>
            </a:p>
            <a:p>
              <a:pPr algn="l"/>
              <a:endParaRPr lang="en-CA" sz="1200" dirty="0">
                <a:solidFill>
                  <a:srgbClr val="123A62"/>
                </a:solidFill>
                <a:latin typeface="Calibri" panose="020F0502020204030204" pitchFamily="34" charset="0"/>
                <a:cs typeface="Calibri" panose="020F0502020204030204" pitchFamily="34" charset="0"/>
              </a:endParaRPr>
            </a:p>
            <a:p>
              <a:pPr algn="l"/>
              <a:r>
                <a:rPr lang="en-CA" sz="1200" dirty="0">
                  <a:solidFill>
                    <a:srgbClr val="123A62"/>
                  </a:solidFill>
                  <a:latin typeface="Calibri" panose="020F0502020204030204" pitchFamily="34" charset="0"/>
                  <a:cs typeface="Calibri" panose="020F0502020204030204" pitchFamily="34" charset="0"/>
                </a:rPr>
                <a:t>In addition, providing an online platform increases accessibility to nature for those who don't have the physical, financial, and time capabilities. </a:t>
              </a:r>
              <a:endParaRPr lang="en-CA" sz="1200" dirty="0" smtClean="0">
                <a:solidFill>
                  <a:srgbClr val="123A62"/>
                </a:solidFill>
                <a:latin typeface="Calibri" panose="020F0502020204030204" pitchFamily="34" charset="0"/>
                <a:cs typeface="Calibri" panose="020F0502020204030204" pitchFamily="34" charset="0"/>
              </a:endParaRPr>
            </a:p>
            <a:p>
              <a:pPr algn="l"/>
              <a:endParaRPr lang="en-CA" sz="1200" dirty="0">
                <a:solidFill>
                  <a:srgbClr val="123A62"/>
                </a:solidFill>
                <a:latin typeface="Calibri" panose="020F0502020204030204" pitchFamily="34" charset="0"/>
                <a:cs typeface="Calibri" panose="020F0502020204030204" pitchFamily="34" charset="0"/>
              </a:endParaRPr>
            </a:p>
            <a:p>
              <a:pPr algn="l"/>
              <a:r>
                <a:rPr lang="en-CA" sz="1200" dirty="0">
                  <a:solidFill>
                    <a:srgbClr val="123A62"/>
                  </a:solidFill>
                  <a:latin typeface="Calibri" panose="020F0502020204030204" pitchFamily="34" charset="0"/>
                  <a:cs typeface="Calibri" panose="020F0502020204030204" pitchFamily="34" charset="0"/>
                </a:rPr>
                <a:t>Health benefits include: </a:t>
              </a:r>
            </a:p>
            <a:p>
              <a:pPr marL="171450" indent="-171450" algn="l">
                <a:buFont typeface="Arial" panose="020B0604020202020204" pitchFamily="34" charset="0"/>
                <a:buChar char="•"/>
              </a:pPr>
              <a:r>
                <a:rPr lang="en-CA" sz="1200" dirty="0">
                  <a:solidFill>
                    <a:srgbClr val="123A62"/>
                  </a:solidFill>
                  <a:latin typeface="Calibri" panose="020F0502020204030204" pitchFamily="34" charset="0"/>
                  <a:cs typeface="Calibri" panose="020F0502020204030204" pitchFamily="34" charset="0"/>
                </a:rPr>
                <a:t>Pain </a:t>
              </a:r>
              <a:r>
                <a:rPr lang="en-CA" sz="1200" dirty="0" smtClean="0">
                  <a:solidFill>
                    <a:srgbClr val="123A62"/>
                  </a:solidFill>
                  <a:latin typeface="Calibri" panose="020F0502020204030204" pitchFamily="34" charset="0"/>
                  <a:cs typeface="Calibri" panose="020F0502020204030204" pitchFamily="34" charset="0"/>
                </a:rPr>
                <a:t>reduction</a:t>
              </a:r>
              <a:endParaRPr lang="en-CA" sz="1200" dirty="0">
                <a:solidFill>
                  <a:srgbClr val="123A62"/>
                </a:solidFill>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en-CA" sz="1200" dirty="0">
                  <a:solidFill>
                    <a:srgbClr val="123A62"/>
                  </a:solidFill>
                  <a:latin typeface="Calibri" panose="020F0502020204030204" pitchFamily="34" charset="0"/>
                  <a:cs typeface="Calibri" panose="020F0502020204030204" pitchFamily="34" charset="0"/>
                </a:rPr>
                <a:t>Enhanced mood </a:t>
              </a:r>
              <a:endParaRPr lang="en-CA" sz="1200" dirty="0" smtClean="0">
                <a:solidFill>
                  <a:srgbClr val="123A62"/>
                </a:solidFill>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en-CA" sz="1200" dirty="0" smtClean="0">
                  <a:solidFill>
                    <a:srgbClr val="123A62"/>
                  </a:solidFill>
                  <a:latin typeface="Calibri" panose="020F0502020204030204" pitchFamily="34" charset="0"/>
                  <a:cs typeface="Calibri" panose="020F0502020204030204" pitchFamily="34" charset="0"/>
                </a:rPr>
                <a:t>Stress relief</a:t>
              </a:r>
              <a:endParaRPr lang="en-CA" sz="1200" dirty="0">
                <a:solidFill>
                  <a:srgbClr val="123A62"/>
                </a:solidFill>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r>
                <a:rPr lang="en-CA" sz="1200" dirty="0">
                  <a:solidFill>
                    <a:srgbClr val="123A62"/>
                  </a:solidFill>
                  <a:latin typeface="Calibri" panose="020F0502020204030204" pitchFamily="34" charset="0"/>
                  <a:cs typeface="Calibri" panose="020F0502020204030204" pitchFamily="34" charset="0"/>
                </a:rPr>
                <a:t>Increased cognitive performance</a:t>
              </a:r>
            </a:p>
            <a:p>
              <a:pPr marL="171450" indent="-171450" algn="l">
                <a:buFont typeface="Arial" panose="020B0604020202020204" pitchFamily="34" charset="0"/>
                <a:buChar char="•"/>
              </a:pPr>
              <a:r>
                <a:rPr lang="en-CA" sz="1200" dirty="0">
                  <a:solidFill>
                    <a:srgbClr val="123A62"/>
                  </a:solidFill>
                  <a:latin typeface="Calibri" panose="020F0502020204030204" pitchFamily="34" charset="0"/>
                  <a:cs typeface="Calibri" panose="020F0502020204030204" pitchFamily="34" charset="0"/>
                </a:rPr>
                <a:t>Faster </a:t>
              </a:r>
              <a:r>
                <a:rPr lang="en-CA" sz="1200" dirty="0">
                  <a:solidFill>
                    <a:srgbClr val="123A62"/>
                  </a:solidFill>
                  <a:latin typeface="Calibri" panose="020F0502020204030204" pitchFamily="34" charset="0"/>
                  <a:cs typeface="Calibri" panose="020F0502020204030204" pitchFamily="34" charset="0"/>
                  <a:hlinkClick r:id="rId5"/>
                </a:rPr>
                <a:t>recovery</a:t>
              </a:r>
              <a:r>
                <a:rPr lang="en-CA" sz="1200" dirty="0">
                  <a:solidFill>
                    <a:srgbClr val="123A62"/>
                  </a:solidFill>
                  <a:latin typeface="Calibri" panose="020F0502020204030204" pitchFamily="34" charset="0"/>
                  <a:cs typeface="Calibri" panose="020F0502020204030204" pitchFamily="34" charset="0"/>
                </a:rPr>
                <a:t> after stressful events</a:t>
              </a:r>
            </a:p>
            <a:p>
              <a:pPr algn="l"/>
              <a:endParaRPr lang="en-CA" sz="1200" dirty="0">
                <a:solidFill>
                  <a:srgbClr val="123A62"/>
                </a:solidFill>
                <a:latin typeface="Calibri" panose="020F0502020204030204" pitchFamily="34" charset="0"/>
                <a:cs typeface="Calibri" panose="020F0502020204030204" pitchFamily="34" charset="0"/>
              </a:endParaRPr>
            </a:p>
            <a:p>
              <a:pPr algn="l"/>
              <a:endParaRPr lang="en-CA" sz="1200" dirty="0">
                <a:solidFill>
                  <a:srgbClr val="123A62"/>
                </a:solidFill>
                <a:latin typeface="Calibri" panose="020F0502020204030204" pitchFamily="34" charset="0"/>
                <a:cs typeface="Calibri" panose="020F0502020204030204" pitchFamily="34" charset="0"/>
              </a:endParaRPr>
            </a:p>
            <a:p>
              <a:pPr algn="l"/>
              <a:endParaRPr lang="en-CA" sz="1200" dirty="0">
                <a:solidFill>
                  <a:srgbClr val="123A62"/>
                </a:solidFill>
                <a:latin typeface="Calibri" panose="020F0502020204030204" pitchFamily="34" charset="0"/>
                <a:cs typeface="Calibri" panose="020F0502020204030204" pitchFamily="34" charset="0"/>
              </a:endParaRPr>
            </a:p>
          </p:txBody>
        </p:sp>
        <p:sp>
          <p:nvSpPr>
            <p:cNvPr id="32" name="Titre 1">
              <a:extLst>
                <a:ext uri="{FF2B5EF4-FFF2-40B4-BE49-F238E27FC236}">
                  <a16:creationId xmlns:a16="http://schemas.microsoft.com/office/drawing/2014/main" id="{08DC8E35-9A4F-D142-A47A-3915794643ED}"/>
                </a:ext>
              </a:extLst>
            </p:cNvPr>
            <p:cNvSpPr txBox="1">
              <a:spLocks/>
            </p:cNvSpPr>
            <p:nvPr/>
          </p:nvSpPr>
          <p:spPr>
            <a:xfrm>
              <a:off x="8770514" y="2405323"/>
              <a:ext cx="3237377" cy="1947762"/>
            </a:xfrm>
            <a:prstGeom prst="rect">
              <a:avLst/>
            </a:prstGeom>
            <a:solidFill>
              <a:srgbClr val="FFFFFF"/>
            </a:solidFill>
            <a:effectLst>
              <a:outerShdw blurRad="50800" dist="50800" dir="5400000" sx="1000" sy="1000" algn="ctr" rotWithShape="0">
                <a:srgbClr val="000000"/>
              </a:outerShdw>
            </a:effectLst>
          </p:spPr>
          <p:txBody>
            <a:bodyPr vert="horz" lIns="91440" tIns="45720" rIns="91440" bIns="45720" rtlCol="0" anchor="t" anchorCtr="0">
              <a:noAutofit/>
            </a:bodyPr>
            <a:lstStyle>
              <a:lvl1pPr algn="ctr" defTabSz="914400" rtl="0" eaLnBrk="1" latinLnBrk="0" hangingPunct="1">
                <a:lnSpc>
                  <a:spcPct val="100000"/>
                </a:lnSpc>
                <a:spcBef>
                  <a:spcPct val="0"/>
                </a:spcBef>
                <a:buNone/>
                <a:defRPr sz="5400" kern="1200">
                  <a:solidFill>
                    <a:schemeClr val="tx2"/>
                  </a:solidFill>
                  <a:latin typeface="+mj-lt"/>
                  <a:ea typeface="+mj-ea"/>
                  <a:cs typeface="+mj-cs"/>
                </a:defRPr>
              </a:lvl1pPr>
            </a:lstStyle>
            <a:p>
              <a:pPr marL="171450" indent="-171450" algn="l">
                <a:spcAft>
                  <a:spcPts val="600"/>
                </a:spcAft>
                <a:buFont typeface="Arial" panose="020B0604020202020204" pitchFamily="34" charset="0"/>
                <a:buChar char="•"/>
              </a:pPr>
              <a:r>
                <a:rPr lang="en-CA" sz="2000" dirty="0">
                  <a:solidFill>
                    <a:srgbClr val="123A62"/>
                  </a:solidFill>
                  <a:latin typeface="Calibri" panose="020F0502020204030204" pitchFamily="34" charset="0"/>
                  <a:cs typeface="Calibri" panose="020F0502020204030204" pitchFamily="34" charset="0"/>
                </a:rPr>
                <a:t>120 sounds &amp; growing</a:t>
              </a:r>
            </a:p>
            <a:p>
              <a:pPr marL="171450" indent="-171450" algn="l">
                <a:spcAft>
                  <a:spcPts val="600"/>
                </a:spcAft>
                <a:buFont typeface="Arial" panose="020B0604020202020204" pitchFamily="34" charset="0"/>
                <a:buChar char="•"/>
              </a:pPr>
              <a:r>
                <a:rPr lang="en-CA" sz="2000" dirty="0">
                  <a:solidFill>
                    <a:srgbClr val="123A62"/>
                  </a:solidFill>
                  <a:latin typeface="Calibri" panose="020F0502020204030204" pitchFamily="34" charset="0"/>
                  <a:cs typeface="Calibri" panose="020F0502020204030204" pitchFamily="34" charset="0"/>
                </a:rPr>
                <a:t>&gt; 40 protected areas</a:t>
              </a:r>
            </a:p>
            <a:p>
              <a:pPr marL="171450" indent="-171450" algn="l">
                <a:spcAft>
                  <a:spcPts val="600"/>
                </a:spcAft>
                <a:buFont typeface="Arial" panose="020B0604020202020204" pitchFamily="34" charset="0"/>
                <a:buChar char="•"/>
              </a:pPr>
              <a:r>
                <a:rPr lang="en-CA" sz="2000" dirty="0">
                  <a:solidFill>
                    <a:srgbClr val="123A62"/>
                  </a:solidFill>
                  <a:latin typeface="Calibri" panose="020F0502020204030204" pitchFamily="34" charset="0"/>
                  <a:cs typeface="Calibri" panose="020F0502020204030204" pitchFamily="34" charset="0"/>
                </a:rPr>
                <a:t>16 countries represented</a:t>
              </a:r>
            </a:p>
            <a:p>
              <a:pPr marL="171450" indent="-171450" algn="l">
                <a:spcAft>
                  <a:spcPts val="600"/>
                </a:spcAft>
                <a:buFont typeface="Arial" panose="020B0604020202020204" pitchFamily="34" charset="0"/>
                <a:buChar char="•"/>
              </a:pPr>
              <a:r>
                <a:rPr lang="en-CA" sz="2000" dirty="0">
                  <a:solidFill>
                    <a:srgbClr val="123A62"/>
                  </a:solidFill>
                  <a:latin typeface="Calibri" panose="020F0502020204030204" pitchFamily="34" charset="0"/>
                  <a:cs typeface="Calibri" panose="020F0502020204030204" pitchFamily="34" charset="0"/>
                </a:rPr>
                <a:t>15,000 listeners &amp; counting</a:t>
              </a:r>
            </a:p>
          </p:txBody>
        </p:sp>
        <p:pic>
          <p:nvPicPr>
            <p:cNvPr id="33" name="Picture 32"/>
            <p:cNvPicPr>
              <a:picLocks noChangeAspect="1"/>
            </p:cNvPicPr>
            <p:nvPr/>
          </p:nvPicPr>
          <p:blipFill rotWithShape="1">
            <a:blip r:embed="rId6">
              <a:extLst>
                <a:ext uri="{28A0092B-C50C-407E-A947-70E740481C1C}">
                  <a14:useLocalDpi xmlns:a14="http://schemas.microsoft.com/office/drawing/2010/main" val="0"/>
                </a:ext>
              </a:extLst>
            </a:blip>
            <a:srcRect l="32647"/>
            <a:stretch/>
          </p:blipFill>
          <p:spPr>
            <a:xfrm>
              <a:off x="10067782" y="449997"/>
              <a:ext cx="1916664" cy="1178837"/>
            </a:xfrm>
            <a:prstGeom prst="rect">
              <a:avLst/>
            </a:prstGeom>
          </p:spPr>
        </p:pic>
        <p:pic>
          <p:nvPicPr>
            <p:cNvPr id="34" name="Picture 7" descr="AllLogos.png"/>
            <p:cNvPicPr>
              <a:picLocks noChangeAspect="1" noChangeArrowheads="1"/>
            </p:cNvPicPr>
            <p:nvPr/>
          </p:nvPicPr>
          <p:blipFill rotWithShape="1">
            <a:blip r:embed="rId7">
              <a:extLst>
                <a:ext uri="{28A0092B-C50C-407E-A947-70E740481C1C}">
                  <a14:useLocalDpi xmlns:a14="http://schemas.microsoft.com/office/drawing/2010/main" val="0"/>
                </a:ext>
              </a:extLst>
            </a:blip>
            <a:srcRect b="51111"/>
            <a:stretch/>
          </p:blipFill>
          <p:spPr bwMode="auto">
            <a:xfrm>
              <a:off x="2735387" y="1266743"/>
              <a:ext cx="4297403" cy="67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8" descr="SALET.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0452" y="1417034"/>
              <a:ext cx="522109" cy="52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9" descr="CSU-Official-wrdmrk-357-61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89160" y="1429094"/>
              <a:ext cx="1835540" cy="411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itre 1">
              <a:extLst>
                <a:ext uri="{FF2B5EF4-FFF2-40B4-BE49-F238E27FC236}">
                  <a16:creationId xmlns:a16="http://schemas.microsoft.com/office/drawing/2014/main" id="{76AD8F6E-DA30-4346-9197-4B271EA3651F}"/>
                </a:ext>
              </a:extLst>
            </p:cNvPr>
            <p:cNvSpPr txBox="1">
              <a:spLocks/>
            </p:cNvSpPr>
            <p:nvPr/>
          </p:nvSpPr>
          <p:spPr>
            <a:xfrm>
              <a:off x="179764" y="2058035"/>
              <a:ext cx="8438344" cy="360000"/>
            </a:xfrm>
            <a:prstGeom prst="rect">
              <a:avLst/>
            </a:prstGeom>
            <a:solidFill>
              <a:srgbClr val="5BA156"/>
            </a:solid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100000"/>
                </a:lnSpc>
                <a:spcBef>
                  <a:spcPct val="0"/>
                </a:spcBef>
                <a:buNone/>
                <a:defRPr sz="5400" kern="1200">
                  <a:solidFill>
                    <a:schemeClr val="tx2"/>
                  </a:solidFill>
                  <a:latin typeface="+mj-lt"/>
                  <a:ea typeface="+mj-ea"/>
                  <a:cs typeface="+mj-cs"/>
                </a:defRPr>
              </a:lvl1pPr>
            </a:lstStyle>
            <a:p>
              <a:r>
                <a:rPr lang="fr-FR" sz="1600" u="sng" cap="all" dirty="0" err="1">
                  <a:solidFill>
                    <a:schemeClr val="bg1"/>
                  </a:solidFill>
                  <a:latin typeface="Cambria" panose="02040503050406030204" pitchFamily="18" charset="0"/>
                  <a:ea typeface="Cambria" panose="02040503050406030204" pitchFamily="18" charset="0"/>
                  <a:cs typeface="Calibri" panose="020F0502020204030204" pitchFamily="34" charset="0"/>
                </a:rPr>
                <a:t>What</a:t>
              </a:r>
              <a:r>
                <a:rPr lang="fr-FR" sz="1600" u="sng" cap="all" dirty="0">
                  <a:solidFill>
                    <a:schemeClr val="bg1"/>
                  </a:solidFill>
                  <a:latin typeface="Cambria" panose="02040503050406030204" pitchFamily="18" charset="0"/>
                  <a:ea typeface="Cambria" panose="02040503050406030204" pitchFamily="18" charset="0"/>
                  <a:cs typeface="Calibri" panose="020F0502020204030204" pitchFamily="34" charset="0"/>
                </a:rPr>
                <a:t> </a:t>
              </a:r>
              <a:r>
                <a:rPr lang="fr-FR" sz="1600" u="sng" cap="all" dirty="0" err="1">
                  <a:solidFill>
                    <a:schemeClr val="bg1"/>
                  </a:solidFill>
                  <a:latin typeface="Cambria" panose="02040503050406030204" pitchFamily="18" charset="0"/>
                  <a:ea typeface="Cambria" panose="02040503050406030204" pitchFamily="18" charset="0"/>
                  <a:cs typeface="Calibri" panose="020F0502020204030204" pitchFamily="34" charset="0"/>
                </a:rPr>
                <a:t>is</a:t>
              </a:r>
              <a:r>
                <a:rPr lang="fr-FR" sz="1600" u="sng" cap="all" dirty="0">
                  <a:solidFill>
                    <a:schemeClr val="bg1"/>
                  </a:solidFill>
                  <a:latin typeface="Cambria" panose="02040503050406030204" pitchFamily="18" charset="0"/>
                  <a:ea typeface="Cambria" panose="02040503050406030204" pitchFamily="18" charset="0"/>
                  <a:cs typeface="Calibri" panose="020F0502020204030204" pitchFamily="34" charset="0"/>
                </a:rPr>
                <a:t> ‘</a:t>
              </a:r>
              <a:r>
                <a:rPr lang="fr-FR" sz="1600" u="sng" cap="all" dirty="0" err="1">
                  <a:solidFill>
                    <a:schemeClr val="bg1"/>
                  </a:solidFill>
                  <a:latin typeface="Cambria" panose="02040503050406030204" pitchFamily="18" charset="0"/>
                  <a:ea typeface="Cambria" panose="02040503050406030204" pitchFamily="18" charset="0"/>
                  <a:cs typeface="Calibri" panose="020F0502020204030204" pitchFamily="34" charset="0"/>
                </a:rPr>
                <a:t>Sounds</a:t>
              </a:r>
              <a:r>
                <a:rPr lang="fr-FR" sz="1600" u="sng" cap="all" dirty="0">
                  <a:solidFill>
                    <a:schemeClr val="bg1"/>
                  </a:solidFill>
                  <a:latin typeface="Cambria" panose="02040503050406030204" pitchFamily="18" charset="0"/>
                  <a:ea typeface="Cambria" panose="02040503050406030204" pitchFamily="18" charset="0"/>
                  <a:cs typeface="Calibri" panose="020F0502020204030204" pitchFamily="34" charset="0"/>
                </a:rPr>
                <a:t> of </a:t>
              </a:r>
              <a:r>
                <a:rPr lang="fr-FR" sz="1600" u="sng" cap="all" dirty="0" err="1">
                  <a:solidFill>
                    <a:schemeClr val="bg1"/>
                  </a:solidFill>
                  <a:latin typeface="Cambria" panose="02040503050406030204" pitchFamily="18" charset="0"/>
                  <a:ea typeface="Cambria" panose="02040503050406030204" pitchFamily="18" charset="0"/>
                  <a:cs typeface="Calibri" panose="020F0502020204030204" pitchFamily="34" charset="0"/>
                </a:rPr>
                <a:t>Your</a:t>
              </a:r>
              <a:r>
                <a:rPr lang="fr-FR" sz="1600" u="sng" cap="all" dirty="0">
                  <a:solidFill>
                    <a:schemeClr val="bg1"/>
                  </a:solidFill>
                  <a:latin typeface="Cambria" panose="02040503050406030204" pitchFamily="18" charset="0"/>
                  <a:ea typeface="Cambria" panose="02040503050406030204" pitchFamily="18" charset="0"/>
                  <a:cs typeface="Calibri" panose="020F0502020204030204" pitchFamily="34" charset="0"/>
                </a:rPr>
                <a:t> Park’?</a:t>
              </a:r>
            </a:p>
          </p:txBody>
        </p:sp>
        <p:sp>
          <p:nvSpPr>
            <p:cNvPr id="38" name="Titre 1">
              <a:extLst>
                <a:ext uri="{FF2B5EF4-FFF2-40B4-BE49-F238E27FC236}">
                  <a16:creationId xmlns:a16="http://schemas.microsoft.com/office/drawing/2014/main" id="{76AD8F6E-DA30-4346-9197-4B271EA3651F}"/>
                </a:ext>
              </a:extLst>
            </p:cNvPr>
            <p:cNvSpPr txBox="1">
              <a:spLocks/>
            </p:cNvSpPr>
            <p:nvPr/>
          </p:nvSpPr>
          <p:spPr>
            <a:xfrm>
              <a:off x="179764" y="4442318"/>
              <a:ext cx="3699509" cy="360000"/>
            </a:xfrm>
            <a:prstGeom prst="rect">
              <a:avLst/>
            </a:prstGeom>
            <a:solidFill>
              <a:srgbClr val="5BA156"/>
            </a:solid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100000"/>
                </a:lnSpc>
                <a:spcBef>
                  <a:spcPct val="0"/>
                </a:spcBef>
                <a:buNone/>
                <a:defRPr sz="5400" kern="1200">
                  <a:solidFill>
                    <a:schemeClr val="tx2"/>
                  </a:solidFill>
                  <a:latin typeface="+mj-lt"/>
                  <a:ea typeface="+mj-ea"/>
                  <a:cs typeface="+mj-cs"/>
                </a:defRPr>
              </a:lvl1pPr>
            </a:lstStyle>
            <a:p>
              <a:r>
                <a:rPr lang="fr-FR" sz="1600" u="sng" cap="all" dirty="0">
                  <a:solidFill>
                    <a:schemeClr val="bg1"/>
                  </a:solidFill>
                  <a:latin typeface="Cambria" panose="02040503050406030204" pitchFamily="18" charset="0"/>
                  <a:ea typeface="Cambria" panose="02040503050406030204" pitchFamily="18" charset="0"/>
                  <a:cs typeface="Calibri" panose="020F0502020204030204" pitchFamily="34" charset="0"/>
                </a:rPr>
                <a:t>Natural </a:t>
              </a:r>
              <a:r>
                <a:rPr lang="fr-FR" sz="1600" u="sng" cap="all" dirty="0" err="1">
                  <a:solidFill>
                    <a:schemeClr val="bg1"/>
                  </a:solidFill>
                  <a:latin typeface="Cambria" panose="02040503050406030204" pitchFamily="18" charset="0"/>
                  <a:ea typeface="Cambria" panose="02040503050406030204" pitchFamily="18" charset="0"/>
                  <a:cs typeface="Calibri" panose="020F0502020204030204" pitchFamily="34" charset="0"/>
                </a:rPr>
                <a:t>sounds</a:t>
              </a:r>
              <a:r>
                <a:rPr lang="fr-FR" sz="1600" u="sng" cap="all" dirty="0">
                  <a:solidFill>
                    <a:schemeClr val="bg1"/>
                  </a:solidFill>
                  <a:latin typeface="Cambria" panose="02040503050406030204" pitchFamily="18" charset="0"/>
                  <a:ea typeface="Cambria" panose="02040503050406030204" pitchFamily="18" charset="0"/>
                  <a:cs typeface="Calibri" panose="020F0502020204030204" pitchFamily="34" charset="0"/>
                </a:rPr>
                <a:t> </a:t>
              </a:r>
              <a:r>
                <a:rPr lang="fr-FR" sz="1600" u="sng" cap="all" dirty="0" err="1">
                  <a:solidFill>
                    <a:schemeClr val="bg1"/>
                  </a:solidFill>
                  <a:latin typeface="Cambria" panose="02040503050406030204" pitchFamily="18" charset="0"/>
                  <a:ea typeface="Cambria" panose="02040503050406030204" pitchFamily="18" charset="0"/>
                  <a:cs typeface="Calibri" panose="020F0502020204030204" pitchFamily="34" charset="0"/>
                </a:rPr>
                <a:t>aid</a:t>
              </a:r>
              <a:r>
                <a:rPr lang="fr-FR" sz="1600" u="sng" cap="all" dirty="0">
                  <a:solidFill>
                    <a:schemeClr val="bg1"/>
                  </a:solidFill>
                  <a:latin typeface="Cambria" panose="02040503050406030204" pitchFamily="18" charset="0"/>
                  <a:ea typeface="Cambria" panose="02040503050406030204" pitchFamily="18" charset="0"/>
                  <a:cs typeface="Calibri" panose="020F0502020204030204" pitchFamily="34" charset="0"/>
                </a:rPr>
                <a:t> conservation</a:t>
              </a:r>
            </a:p>
          </p:txBody>
        </p:sp>
        <p:sp>
          <p:nvSpPr>
            <p:cNvPr id="39" name="Titre 1">
              <a:extLst>
                <a:ext uri="{FF2B5EF4-FFF2-40B4-BE49-F238E27FC236}">
                  <a16:creationId xmlns:a16="http://schemas.microsoft.com/office/drawing/2014/main" id="{76AD8F6E-DA30-4346-9197-4B271EA3651F}"/>
                </a:ext>
              </a:extLst>
            </p:cNvPr>
            <p:cNvSpPr txBox="1">
              <a:spLocks/>
            </p:cNvSpPr>
            <p:nvPr/>
          </p:nvSpPr>
          <p:spPr>
            <a:xfrm>
              <a:off x="8770515" y="2058035"/>
              <a:ext cx="3237378" cy="360000"/>
            </a:xfrm>
            <a:prstGeom prst="rect">
              <a:avLst/>
            </a:prstGeom>
            <a:solidFill>
              <a:srgbClr val="5BA156"/>
            </a:solid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100000"/>
                </a:lnSpc>
                <a:spcBef>
                  <a:spcPct val="0"/>
                </a:spcBef>
                <a:buNone/>
                <a:defRPr sz="5400" kern="1200">
                  <a:solidFill>
                    <a:schemeClr val="tx2"/>
                  </a:solidFill>
                  <a:latin typeface="+mj-lt"/>
                  <a:ea typeface="+mj-ea"/>
                  <a:cs typeface="+mj-cs"/>
                </a:defRPr>
              </a:lvl1pPr>
            </a:lstStyle>
            <a:p>
              <a:r>
                <a:rPr lang="fr-FR" sz="1600" u="sng" cap="all" dirty="0">
                  <a:solidFill>
                    <a:schemeClr val="bg1"/>
                  </a:solidFill>
                  <a:latin typeface="Cambria" panose="02040503050406030204" pitchFamily="18" charset="0"/>
                  <a:ea typeface="Cambria" panose="02040503050406030204" pitchFamily="18" charset="0"/>
                  <a:cs typeface="Calibri" panose="020F0502020204030204" pitchFamily="34" charset="0"/>
                </a:rPr>
                <a:t>Global Sound </a:t>
              </a:r>
              <a:r>
                <a:rPr lang="fr-FR" sz="1600" u="sng" cap="all" dirty="0" err="1">
                  <a:solidFill>
                    <a:schemeClr val="bg1"/>
                  </a:solidFill>
                  <a:latin typeface="Cambria" panose="02040503050406030204" pitchFamily="18" charset="0"/>
                  <a:ea typeface="Cambria" panose="02040503050406030204" pitchFamily="18" charset="0"/>
                  <a:cs typeface="Calibri" panose="020F0502020204030204" pitchFamily="34" charset="0"/>
                </a:rPr>
                <a:t>Map</a:t>
              </a:r>
              <a:r>
                <a:rPr lang="fr-FR" sz="1600" u="sng" cap="all" dirty="0">
                  <a:solidFill>
                    <a:schemeClr val="bg1"/>
                  </a:solidFill>
                  <a:latin typeface="Cambria" panose="02040503050406030204" pitchFamily="18" charset="0"/>
                  <a:ea typeface="Cambria" panose="02040503050406030204" pitchFamily="18" charset="0"/>
                  <a:cs typeface="Calibri" panose="020F0502020204030204" pitchFamily="34" charset="0"/>
                </a:rPr>
                <a:t> </a:t>
              </a:r>
              <a:r>
                <a:rPr lang="fr-FR" sz="1600" u="sng" cap="all" dirty="0" err="1">
                  <a:solidFill>
                    <a:schemeClr val="bg1"/>
                  </a:solidFill>
                  <a:latin typeface="Cambria" panose="02040503050406030204" pitchFamily="18" charset="0"/>
                  <a:ea typeface="Cambria" panose="02040503050406030204" pitchFamily="18" charset="0"/>
                  <a:cs typeface="Calibri" panose="020F0502020204030204" pitchFamily="34" charset="0"/>
                </a:rPr>
                <a:t>Statistics</a:t>
              </a:r>
              <a:endParaRPr lang="fr-FR" sz="1600" u="sng" cap="all" dirty="0">
                <a:solidFill>
                  <a:schemeClr val="bg1"/>
                </a:solidFill>
                <a:latin typeface="Cambria" panose="02040503050406030204" pitchFamily="18" charset="0"/>
                <a:ea typeface="Cambria" panose="02040503050406030204" pitchFamily="18" charset="0"/>
                <a:cs typeface="Calibri" panose="020F0502020204030204" pitchFamily="34" charset="0"/>
              </a:endParaRPr>
            </a:p>
          </p:txBody>
        </p:sp>
        <p:sp>
          <p:nvSpPr>
            <p:cNvPr id="40" name="Titre 1">
              <a:extLst>
                <a:ext uri="{FF2B5EF4-FFF2-40B4-BE49-F238E27FC236}">
                  <a16:creationId xmlns:a16="http://schemas.microsoft.com/office/drawing/2014/main" id="{76AD8F6E-DA30-4346-9197-4B271EA3651F}"/>
                </a:ext>
              </a:extLst>
            </p:cNvPr>
            <p:cNvSpPr txBox="1">
              <a:spLocks/>
            </p:cNvSpPr>
            <p:nvPr/>
          </p:nvSpPr>
          <p:spPr>
            <a:xfrm>
              <a:off x="4052185" y="4458241"/>
              <a:ext cx="4565923" cy="360000"/>
            </a:xfrm>
            <a:prstGeom prst="rect">
              <a:avLst/>
            </a:prstGeom>
            <a:solidFill>
              <a:srgbClr val="5BA156"/>
            </a:solid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100000"/>
                </a:lnSpc>
                <a:spcBef>
                  <a:spcPct val="0"/>
                </a:spcBef>
                <a:buNone/>
                <a:defRPr sz="5400" kern="1200">
                  <a:solidFill>
                    <a:schemeClr val="tx2"/>
                  </a:solidFill>
                  <a:latin typeface="+mj-lt"/>
                  <a:ea typeface="+mj-ea"/>
                  <a:cs typeface="+mj-cs"/>
                </a:defRPr>
              </a:lvl1pPr>
            </a:lstStyle>
            <a:p>
              <a:r>
                <a:rPr lang="fr-FR" sz="1600" u="sng" cap="all" dirty="0">
                  <a:solidFill>
                    <a:schemeClr val="bg1"/>
                  </a:solidFill>
                  <a:latin typeface="Cambria" panose="02040503050406030204" pitchFamily="18" charset="0"/>
                  <a:ea typeface="Cambria" panose="02040503050406030204" pitchFamily="18" charset="0"/>
                  <a:cs typeface="Calibri" panose="020F0502020204030204" pitchFamily="34" charset="0"/>
                </a:rPr>
                <a:t>Natural </a:t>
              </a:r>
              <a:r>
                <a:rPr lang="fr-FR" sz="1600" u="sng" cap="all" dirty="0" err="1">
                  <a:solidFill>
                    <a:schemeClr val="bg1"/>
                  </a:solidFill>
                  <a:latin typeface="Cambria" panose="02040503050406030204" pitchFamily="18" charset="0"/>
                  <a:ea typeface="Cambria" panose="02040503050406030204" pitchFamily="18" charset="0"/>
                  <a:cs typeface="Calibri" panose="020F0502020204030204" pitchFamily="34" charset="0"/>
                </a:rPr>
                <a:t>Sounds</a:t>
              </a:r>
              <a:r>
                <a:rPr lang="fr-FR" sz="1600" u="sng" cap="all" dirty="0">
                  <a:solidFill>
                    <a:schemeClr val="bg1"/>
                  </a:solidFill>
                  <a:latin typeface="Cambria" panose="02040503050406030204" pitchFamily="18" charset="0"/>
                  <a:ea typeface="Cambria" panose="02040503050406030204" pitchFamily="18" charset="0"/>
                  <a:cs typeface="Calibri" panose="020F0502020204030204" pitchFamily="34" charset="0"/>
                </a:rPr>
                <a:t> </a:t>
              </a:r>
              <a:r>
                <a:rPr lang="fr-FR" sz="1600" u="sng" cap="all" dirty="0" err="1">
                  <a:solidFill>
                    <a:schemeClr val="bg1"/>
                  </a:solidFill>
                  <a:latin typeface="Cambria" panose="02040503050406030204" pitchFamily="18" charset="0"/>
                  <a:ea typeface="Cambria" panose="02040503050406030204" pitchFamily="18" charset="0"/>
                  <a:cs typeface="Calibri" panose="020F0502020204030204" pitchFamily="34" charset="0"/>
                </a:rPr>
                <a:t>Benefit</a:t>
              </a:r>
              <a:r>
                <a:rPr lang="fr-FR" sz="1600" u="sng" cap="all" dirty="0">
                  <a:solidFill>
                    <a:schemeClr val="bg1"/>
                  </a:solidFill>
                  <a:latin typeface="Cambria" panose="02040503050406030204" pitchFamily="18" charset="0"/>
                  <a:ea typeface="Cambria" panose="02040503050406030204" pitchFamily="18" charset="0"/>
                  <a:cs typeface="Calibri" panose="020F0502020204030204" pitchFamily="34" charset="0"/>
                </a:rPr>
                <a:t> People</a:t>
              </a:r>
            </a:p>
          </p:txBody>
        </p:sp>
        <p:sp>
          <p:nvSpPr>
            <p:cNvPr id="41" name="Titre 1">
              <a:extLst>
                <a:ext uri="{FF2B5EF4-FFF2-40B4-BE49-F238E27FC236}">
                  <a16:creationId xmlns:a16="http://schemas.microsoft.com/office/drawing/2014/main" id="{76AD8F6E-DA30-4346-9197-4B271EA3651F}"/>
                </a:ext>
              </a:extLst>
            </p:cNvPr>
            <p:cNvSpPr txBox="1">
              <a:spLocks/>
            </p:cNvSpPr>
            <p:nvPr/>
          </p:nvSpPr>
          <p:spPr>
            <a:xfrm>
              <a:off x="8770513" y="4479657"/>
              <a:ext cx="3237380" cy="360000"/>
            </a:xfrm>
            <a:prstGeom prst="rect">
              <a:avLst/>
            </a:prstGeom>
            <a:solidFill>
              <a:srgbClr val="5BA156"/>
            </a:solid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100000"/>
                </a:lnSpc>
                <a:spcBef>
                  <a:spcPct val="0"/>
                </a:spcBef>
                <a:buNone/>
                <a:defRPr sz="5400" kern="1200">
                  <a:solidFill>
                    <a:schemeClr val="tx2"/>
                  </a:solidFill>
                  <a:latin typeface="+mj-lt"/>
                  <a:ea typeface="+mj-ea"/>
                  <a:cs typeface="+mj-cs"/>
                </a:defRPr>
              </a:lvl1pPr>
            </a:lstStyle>
            <a:p>
              <a:r>
                <a:rPr lang="fr-FR" sz="1600" u="sng" cap="all" dirty="0">
                  <a:solidFill>
                    <a:schemeClr val="bg1"/>
                  </a:solidFill>
                  <a:latin typeface="Cambria" panose="02040503050406030204" pitchFamily="18" charset="0"/>
                  <a:ea typeface="Cambria" panose="02040503050406030204" pitchFamily="18" charset="0"/>
                  <a:cs typeface="Calibri" panose="020F0502020204030204" pitchFamily="34" charset="0"/>
                </a:rPr>
                <a:t>Joint </a:t>
              </a:r>
              <a:r>
                <a:rPr lang="fr-FR" sz="1600" u="sng" cap="all" dirty="0" smtClean="0">
                  <a:solidFill>
                    <a:schemeClr val="bg1"/>
                  </a:solidFill>
                  <a:latin typeface="Cambria" panose="02040503050406030204" pitchFamily="18" charset="0"/>
                  <a:ea typeface="Cambria" panose="02040503050406030204" pitchFamily="18" charset="0"/>
                  <a:cs typeface="Calibri" panose="020F0502020204030204" pitchFamily="34" charset="0"/>
                </a:rPr>
                <a:t>initiative</a:t>
              </a:r>
              <a:endParaRPr lang="fr-FR" sz="1600" u="sng" cap="all" dirty="0">
                <a:solidFill>
                  <a:schemeClr val="bg1"/>
                </a:solidFill>
                <a:latin typeface="Cambria" panose="02040503050406030204" pitchFamily="18" charset="0"/>
                <a:ea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1622596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BohemianVTI">
  <a:themeElements>
    <a:clrScheme name="AnalogousFromDarkSeedLeftStep">
      <a:dk1>
        <a:srgbClr val="000000"/>
      </a:dk1>
      <a:lt1>
        <a:srgbClr val="FFFFFF"/>
      </a:lt1>
      <a:dk2>
        <a:srgbClr val="371F32"/>
      </a:dk2>
      <a:lt2>
        <a:srgbClr val="E2E2E8"/>
      </a:lt2>
      <a:accent1>
        <a:srgbClr val="A4A423"/>
      </a:accent1>
      <a:accent2>
        <a:srgbClr val="CE851E"/>
      </a:accent2>
      <a:accent3>
        <a:srgbClr val="E04E30"/>
      </a:accent3>
      <a:accent4>
        <a:srgbClr val="CE1E4A"/>
      </a:accent4>
      <a:accent5>
        <a:srgbClr val="E030A4"/>
      </a:accent5>
      <a:accent6>
        <a:srgbClr val="C01ECE"/>
      </a:accent6>
      <a:hlink>
        <a:srgbClr val="BF3F7E"/>
      </a:hlink>
      <a:folHlink>
        <a:srgbClr val="7F7F7F"/>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docProps/app.xml><?xml version="1.0" encoding="utf-8"?>
<Properties xmlns="http://schemas.openxmlformats.org/officeDocument/2006/extended-properties" xmlns:vt="http://schemas.openxmlformats.org/officeDocument/2006/docPropsVTypes">
  <TotalTime>248</TotalTime>
  <Words>410</Words>
  <Application>Microsoft Office PowerPoint</Application>
  <PresentationFormat>Widescreen</PresentationFormat>
  <Paragraphs>40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Avenir Next LT Pro</vt:lpstr>
      <vt:lpstr>Calibri</vt:lpstr>
      <vt:lpstr>Cambria</vt:lpstr>
      <vt:lpstr>Modern Love</vt:lpstr>
      <vt:lpstr>BohemianVTI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John Bouchet</dc:creator>
  <cp:lastModifiedBy>Yose Cormier</cp:lastModifiedBy>
  <cp:revision>27</cp:revision>
  <dcterms:created xsi:type="dcterms:W3CDTF">2021-07-26T13:18:21Z</dcterms:created>
  <dcterms:modified xsi:type="dcterms:W3CDTF">2021-08-31T12:58:23Z</dcterms:modified>
</cp:coreProperties>
</file>