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gRa7c1ZDFmNXCTAoP1mDRVbZqlB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3"/>
        <p:cNvGrpSpPr/>
        <p:nvPr/>
      </p:nvGrpSpPr>
      <p:grpSpPr>
        <a:xfrm>
          <a:off x="0" y="0"/>
          <a:ext cx="0" cy="0"/>
          <a:chOff x="0" y="0"/>
          <a:chExt cx="0" cy="0"/>
        </a:xfrm>
      </p:grpSpPr>
      <p:sp>
        <p:nvSpPr>
          <p:cNvPr id="74" name="Google Shape;74;p3"/>
          <p:cNvSpPr txBox="1">
            <a:spLocks noGrp="1"/>
          </p:cNvSpPr>
          <p:nvPr>
            <p:ph type="ctrTitle"/>
          </p:nvPr>
        </p:nvSpPr>
        <p:spPr>
          <a:xfrm>
            <a:off x="1709928" y="987552"/>
            <a:ext cx="8385048" cy="3081528"/>
          </a:xfrm>
          <a:prstGeom prst="rect">
            <a:avLst/>
          </a:prstGeom>
          <a:noFill/>
          <a:ln>
            <a:noFill/>
          </a:ln>
        </p:spPr>
        <p:txBody>
          <a:bodyPr spcFirstLastPara="1" wrap="square" lIns="91425" tIns="45700" rIns="91425" bIns="45700" anchor="b" anchorCtr="0">
            <a:normAutofit/>
          </a:bodyPr>
          <a:lstStyle>
            <a:lvl1pPr lvl="0" algn="ctr">
              <a:lnSpc>
                <a:spcPct val="100000"/>
              </a:lnSpc>
              <a:spcBef>
                <a:spcPts val="0"/>
              </a:spcBef>
              <a:spcAft>
                <a:spcPts val="0"/>
              </a:spcAft>
              <a:buClr>
                <a:schemeClr val="dk2"/>
              </a:buClr>
              <a:buSzPts val="5400"/>
              <a:buFont typeface="Arial"/>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3"/>
          <p:cNvSpPr txBox="1">
            <a:spLocks noGrp="1"/>
          </p:cNvSpPr>
          <p:nvPr>
            <p:ph type="subTitle" idx="1"/>
          </p:nvPr>
        </p:nvSpPr>
        <p:spPr>
          <a:xfrm>
            <a:off x="2905506" y="4480561"/>
            <a:ext cx="5993892" cy="1166495"/>
          </a:xfrm>
          <a:prstGeom prst="rect">
            <a:avLst/>
          </a:prstGeom>
          <a:noFill/>
          <a:ln>
            <a:noFill/>
          </a:ln>
        </p:spPr>
        <p:txBody>
          <a:bodyPr spcFirstLastPara="1" wrap="square" lIns="91425" tIns="45700" rIns="91425" bIns="45700" anchor="t" anchorCtr="0">
            <a:normAutofit/>
          </a:bodyPr>
          <a:lstStyle>
            <a:lvl1pPr lvl="0" algn="ctr">
              <a:lnSpc>
                <a:spcPct val="150000"/>
              </a:lnSpc>
              <a:spcBef>
                <a:spcPts val="1000"/>
              </a:spcBef>
              <a:spcAft>
                <a:spcPts val="0"/>
              </a:spcAft>
              <a:buSzPts val="1400"/>
              <a:buNone/>
              <a:defRPr sz="1400" cap="none"/>
            </a:lvl1pPr>
            <a:lvl2pPr lvl="1" algn="ctr">
              <a:lnSpc>
                <a:spcPct val="150000"/>
              </a:lnSpc>
              <a:spcBef>
                <a:spcPts val="500"/>
              </a:spcBef>
              <a:spcAft>
                <a:spcPts val="0"/>
              </a:spcAft>
              <a:buSzPts val="2000"/>
              <a:buFont typeface="Avenir"/>
              <a:buNone/>
              <a:defRPr sz="2000"/>
            </a:lvl2pPr>
            <a:lvl3pPr lvl="2" algn="ctr">
              <a:lnSpc>
                <a:spcPct val="150000"/>
              </a:lnSpc>
              <a:spcBef>
                <a:spcPts val="500"/>
              </a:spcBef>
              <a:spcAft>
                <a:spcPts val="0"/>
              </a:spcAft>
              <a:buSzPts val="1800"/>
              <a:buNone/>
              <a:defRPr sz="1800"/>
            </a:lvl3pPr>
            <a:lvl4pPr lvl="3" algn="ctr">
              <a:lnSpc>
                <a:spcPct val="150000"/>
              </a:lnSpc>
              <a:spcBef>
                <a:spcPts val="500"/>
              </a:spcBef>
              <a:spcAft>
                <a:spcPts val="0"/>
              </a:spcAft>
              <a:buSzPts val="1600"/>
              <a:buFont typeface="Avenir"/>
              <a:buNone/>
              <a:defRPr sz="1600"/>
            </a:lvl4pPr>
            <a:lvl5pPr lvl="4" algn="ctr">
              <a:lnSpc>
                <a:spcPct val="15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76" name="Google Shape;76;p3"/>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1069848" y="502920"/>
            <a:ext cx="9634011" cy="132556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2" name="Google Shape;132;p12"/>
          <p:cNvSpPr txBox="1">
            <a:spLocks noGrp="1"/>
          </p:cNvSpPr>
          <p:nvPr>
            <p:ph type="body" idx="1"/>
          </p:nvPr>
        </p:nvSpPr>
        <p:spPr>
          <a:xfrm rot="5400000">
            <a:off x="3711185" y="-766817"/>
            <a:ext cx="4351338" cy="9634011"/>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None/>
              <a:defRPr/>
            </a:lvl2pPr>
            <a:lvl3pPr marL="1371600" lvl="2" indent="-342900" algn="l">
              <a:lnSpc>
                <a:spcPct val="150000"/>
              </a:lnSpc>
              <a:spcBef>
                <a:spcPts val="500"/>
              </a:spcBef>
              <a:spcAft>
                <a:spcPts val="0"/>
              </a:spcAft>
              <a:buSzPts val="1800"/>
              <a:buChar char="•"/>
              <a:defRPr/>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3" name="Google Shape;133;p12"/>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12"/>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12"/>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6"/>
        <p:cNvGrpSpPr/>
        <p:nvPr/>
      </p:nvGrpSpPr>
      <p:grpSpPr>
        <a:xfrm>
          <a:off x="0" y="0"/>
          <a:ext cx="0" cy="0"/>
          <a:chOff x="0" y="0"/>
          <a:chExt cx="0" cy="0"/>
        </a:xfrm>
      </p:grpSpPr>
      <p:sp>
        <p:nvSpPr>
          <p:cNvPr id="137" name="Google Shape;137;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None/>
              <a:defRPr/>
            </a:lvl2pPr>
            <a:lvl3pPr marL="1371600" lvl="2" indent="-342900" algn="l">
              <a:lnSpc>
                <a:spcPct val="150000"/>
              </a:lnSpc>
              <a:spcBef>
                <a:spcPts val="500"/>
              </a:spcBef>
              <a:spcAft>
                <a:spcPts val="0"/>
              </a:spcAft>
              <a:buSzPts val="1800"/>
              <a:buChar char="•"/>
              <a:defRPr/>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13"/>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13"/>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1" name="Google Shape;141;p13"/>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9"/>
        <p:cNvGrpSpPr/>
        <p:nvPr/>
      </p:nvGrpSpPr>
      <p:grpSpPr>
        <a:xfrm>
          <a:off x="0" y="0"/>
          <a:ext cx="0" cy="0"/>
          <a:chOff x="0" y="0"/>
          <a:chExt cx="0" cy="0"/>
        </a:xfrm>
      </p:grpSpPr>
      <p:sp>
        <p:nvSpPr>
          <p:cNvPr id="80" name="Google Shape;80;p4"/>
          <p:cNvSpPr txBox="1">
            <a:spLocks noGrp="1"/>
          </p:cNvSpPr>
          <p:nvPr>
            <p:ph type="title"/>
          </p:nvPr>
        </p:nvSpPr>
        <p:spPr>
          <a:xfrm>
            <a:off x="1069848" y="502920"/>
            <a:ext cx="9634011" cy="132556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4"/>
          <p:cNvSpPr txBox="1">
            <a:spLocks noGrp="1"/>
          </p:cNvSpPr>
          <p:nvPr>
            <p:ph type="body" idx="1"/>
          </p:nvPr>
        </p:nvSpPr>
        <p:spPr>
          <a:xfrm>
            <a:off x="1069848" y="1874520"/>
            <a:ext cx="963401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None/>
              <a:defRPr/>
            </a:lvl2pPr>
            <a:lvl3pPr marL="1371600" lvl="2" indent="-342900" algn="l">
              <a:lnSpc>
                <a:spcPct val="150000"/>
              </a:lnSpc>
              <a:spcBef>
                <a:spcPts val="500"/>
              </a:spcBef>
              <a:spcAft>
                <a:spcPts val="0"/>
              </a:spcAft>
              <a:buSzPts val="1800"/>
              <a:buChar char="•"/>
              <a:defRPr/>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4"/>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4"/>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5"/>
        <p:cNvGrpSpPr/>
        <p:nvPr/>
      </p:nvGrpSpPr>
      <p:grpSpPr>
        <a:xfrm>
          <a:off x="0" y="0"/>
          <a:ext cx="0" cy="0"/>
          <a:chOff x="0" y="0"/>
          <a:chExt cx="0" cy="0"/>
        </a:xfrm>
      </p:grpSpPr>
      <p:sp>
        <p:nvSpPr>
          <p:cNvPr id="86" name="Google Shape;86;p5"/>
          <p:cNvSpPr txBox="1">
            <a:spLocks noGrp="1"/>
          </p:cNvSpPr>
          <p:nvPr>
            <p:ph type="title"/>
          </p:nvPr>
        </p:nvSpPr>
        <p:spPr>
          <a:xfrm>
            <a:off x="1069848" y="1709738"/>
            <a:ext cx="9430811" cy="2852737"/>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2"/>
              </a:buClr>
              <a:buSzPts val="5400"/>
              <a:buFont typeface="Arial"/>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5"/>
          <p:cNvSpPr txBox="1">
            <a:spLocks noGrp="1"/>
          </p:cNvSpPr>
          <p:nvPr>
            <p:ph type="body" idx="1"/>
          </p:nvPr>
        </p:nvSpPr>
        <p:spPr>
          <a:xfrm>
            <a:off x="1069848" y="4589463"/>
            <a:ext cx="9430811"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SzPts val="2400"/>
              <a:buNone/>
              <a:defRPr sz="2400">
                <a:solidFill>
                  <a:srgbClr val="888888"/>
                </a:solidFill>
              </a:defRPr>
            </a:lvl1pPr>
            <a:lvl2pPr marL="914400" lvl="1" indent="-228600" algn="l">
              <a:lnSpc>
                <a:spcPct val="150000"/>
              </a:lnSpc>
              <a:spcBef>
                <a:spcPts val="500"/>
              </a:spcBef>
              <a:spcAft>
                <a:spcPts val="0"/>
              </a:spcAft>
              <a:buSzPts val="2000"/>
              <a:buFont typeface="Avenir"/>
              <a:buNone/>
              <a:defRPr sz="2000">
                <a:solidFill>
                  <a:srgbClr val="888888"/>
                </a:solidFill>
              </a:defRPr>
            </a:lvl2pPr>
            <a:lvl3pPr marL="1371600" lvl="2" indent="-228600" algn="l">
              <a:lnSpc>
                <a:spcPct val="150000"/>
              </a:lnSpc>
              <a:spcBef>
                <a:spcPts val="500"/>
              </a:spcBef>
              <a:spcAft>
                <a:spcPts val="0"/>
              </a:spcAft>
              <a:buSzPts val="1800"/>
              <a:buNone/>
              <a:defRPr sz="1800">
                <a:solidFill>
                  <a:srgbClr val="888888"/>
                </a:solidFill>
              </a:defRPr>
            </a:lvl3pPr>
            <a:lvl4pPr marL="1828800" lvl="3" indent="-228600" algn="l">
              <a:lnSpc>
                <a:spcPct val="150000"/>
              </a:lnSpc>
              <a:spcBef>
                <a:spcPts val="500"/>
              </a:spcBef>
              <a:spcAft>
                <a:spcPts val="0"/>
              </a:spcAft>
              <a:buSzPts val="1600"/>
              <a:buFont typeface="Avenir"/>
              <a:buNone/>
              <a:defRPr sz="1600">
                <a:solidFill>
                  <a:srgbClr val="888888"/>
                </a:solidFill>
              </a:defRPr>
            </a:lvl4pPr>
            <a:lvl5pPr marL="2286000" lvl="4" indent="-228600" algn="l">
              <a:lnSpc>
                <a:spcPct val="150000"/>
              </a:lnSpc>
              <a:spcBef>
                <a:spcPts val="500"/>
              </a:spcBef>
              <a:spcAft>
                <a:spcPts val="0"/>
              </a:spcAft>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88" name="Google Shape;88;p5"/>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5"/>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5"/>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1"/>
        <p:cNvGrpSpPr/>
        <p:nvPr/>
      </p:nvGrpSpPr>
      <p:grpSpPr>
        <a:xfrm>
          <a:off x="0" y="0"/>
          <a:ext cx="0" cy="0"/>
          <a:chOff x="0" y="0"/>
          <a:chExt cx="0" cy="0"/>
        </a:xfrm>
      </p:grpSpPr>
      <p:sp>
        <p:nvSpPr>
          <p:cNvPr id="92" name="Google Shape;92;p6"/>
          <p:cNvSpPr txBox="1">
            <a:spLocks noGrp="1"/>
          </p:cNvSpPr>
          <p:nvPr>
            <p:ph type="title"/>
          </p:nvPr>
        </p:nvSpPr>
        <p:spPr>
          <a:xfrm>
            <a:off x="1069848" y="502920"/>
            <a:ext cx="9634011" cy="132556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6"/>
          <p:cNvSpPr txBox="1">
            <a:spLocks noGrp="1"/>
          </p:cNvSpPr>
          <p:nvPr>
            <p:ph type="body" idx="1"/>
          </p:nvPr>
        </p:nvSpPr>
        <p:spPr>
          <a:xfrm>
            <a:off x="1069848" y="1825625"/>
            <a:ext cx="4684057"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None/>
              <a:defRPr/>
            </a:lvl2pPr>
            <a:lvl3pPr marL="1371600" lvl="2" indent="-342900" algn="l">
              <a:lnSpc>
                <a:spcPct val="150000"/>
              </a:lnSpc>
              <a:spcBef>
                <a:spcPts val="500"/>
              </a:spcBef>
              <a:spcAft>
                <a:spcPts val="0"/>
              </a:spcAft>
              <a:buSzPts val="1800"/>
              <a:buChar char="•"/>
              <a:defRPr/>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6"/>
          <p:cNvSpPr txBox="1">
            <a:spLocks noGrp="1"/>
          </p:cNvSpPr>
          <p:nvPr>
            <p:ph type="body" idx="2"/>
          </p:nvPr>
        </p:nvSpPr>
        <p:spPr>
          <a:xfrm>
            <a:off x="6019802" y="1825625"/>
            <a:ext cx="4684058"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None/>
              <a:defRPr/>
            </a:lvl2pPr>
            <a:lvl3pPr marL="1371600" lvl="2" indent="-342900" algn="l">
              <a:lnSpc>
                <a:spcPct val="150000"/>
              </a:lnSpc>
              <a:spcBef>
                <a:spcPts val="500"/>
              </a:spcBef>
              <a:spcAft>
                <a:spcPts val="0"/>
              </a:spcAft>
              <a:buSzPts val="1800"/>
              <a:buChar char="•"/>
              <a:defRPr/>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6"/>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6"/>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6"/>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839788" y="365125"/>
            <a:ext cx="9899930" cy="132556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7"/>
          <p:cNvSpPr txBox="1">
            <a:spLocks noGrp="1"/>
          </p:cNvSpPr>
          <p:nvPr>
            <p:ph type="body" idx="1"/>
          </p:nvPr>
        </p:nvSpPr>
        <p:spPr>
          <a:xfrm>
            <a:off x="839789" y="1681163"/>
            <a:ext cx="4872132" cy="823912"/>
          </a:xfrm>
          <a:prstGeom prst="rect">
            <a:avLst/>
          </a:prstGeom>
          <a:noFill/>
          <a:ln>
            <a:noFill/>
          </a:ln>
        </p:spPr>
        <p:txBody>
          <a:bodyPr spcFirstLastPara="1" wrap="square" lIns="91425" tIns="45700" rIns="91425" bIns="45700" anchor="b" anchorCtr="0">
            <a:noAutofit/>
          </a:bodyPr>
          <a:lstStyle>
            <a:lvl1pPr marL="457200" lvl="0" indent="-228600" algn="l">
              <a:lnSpc>
                <a:spcPct val="150000"/>
              </a:lnSpc>
              <a:spcBef>
                <a:spcPts val="1000"/>
              </a:spcBef>
              <a:spcAft>
                <a:spcPts val="0"/>
              </a:spcAft>
              <a:buSzPts val="1600"/>
              <a:buNone/>
              <a:defRPr sz="1600" b="1" cap="none"/>
            </a:lvl1pPr>
            <a:lvl2pPr marL="914400" lvl="1" indent="-228600" algn="l">
              <a:lnSpc>
                <a:spcPct val="150000"/>
              </a:lnSpc>
              <a:spcBef>
                <a:spcPts val="500"/>
              </a:spcBef>
              <a:spcAft>
                <a:spcPts val="0"/>
              </a:spcAft>
              <a:buSzPts val="2000"/>
              <a:buFont typeface="Avenir"/>
              <a:buNone/>
              <a:defRPr sz="2000" b="1"/>
            </a:lvl2pPr>
            <a:lvl3pPr marL="1371600" lvl="2" indent="-228600" algn="l">
              <a:lnSpc>
                <a:spcPct val="150000"/>
              </a:lnSpc>
              <a:spcBef>
                <a:spcPts val="500"/>
              </a:spcBef>
              <a:spcAft>
                <a:spcPts val="0"/>
              </a:spcAft>
              <a:buSzPts val="1800"/>
              <a:buNone/>
              <a:defRPr sz="1800" b="1"/>
            </a:lvl3pPr>
            <a:lvl4pPr marL="1828800" lvl="3" indent="-228600" algn="l">
              <a:lnSpc>
                <a:spcPct val="150000"/>
              </a:lnSpc>
              <a:spcBef>
                <a:spcPts val="500"/>
              </a:spcBef>
              <a:spcAft>
                <a:spcPts val="0"/>
              </a:spcAft>
              <a:buSzPts val="1600"/>
              <a:buFont typeface="Avenir"/>
              <a:buNone/>
              <a:defRPr sz="1600" b="1"/>
            </a:lvl4pPr>
            <a:lvl5pPr marL="2286000" lvl="4" indent="-228600" algn="l">
              <a:lnSpc>
                <a:spcPct val="15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1" name="Google Shape;101;p7"/>
          <p:cNvSpPr txBox="1">
            <a:spLocks noGrp="1"/>
          </p:cNvSpPr>
          <p:nvPr>
            <p:ph type="body" idx="2"/>
          </p:nvPr>
        </p:nvSpPr>
        <p:spPr>
          <a:xfrm>
            <a:off x="839787" y="2510632"/>
            <a:ext cx="4872133"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Font typeface="Avenir"/>
              <a:buNone/>
              <a:defRPr b="1"/>
            </a:lvl2pPr>
            <a:lvl3pPr marL="1371600" lvl="2" indent="-330200" algn="l">
              <a:lnSpc>
                <a:spcPct val="150000"/>
              </a:lnSpc>
              <a:spcBef>
                <a:spcPts val="500"/>
              </a:spcBef>
              <a:spcAft>
                <a:spcPts val="0"/>
              </a:spcAft>
              <a:buSzPts val="1600"/>
              <a:buChar char="•"/>
              <a:defRPr b="0"/>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7"/>
          <p:cNvSpPr txBox="1">
            <a:spLocks noGrp="1"/>
          </p:cNvSpPr>
          <p:nvPr>
            <p:ph type="body" idx="3"/>
          </p:nvPr>
        </p:nvSpPr>
        <p:spPr>
          <a:xfrm>
            <a:off x="5889809" y="1681163"/>
            <a:ext cx="4849909" cy="823912"/>
          </a:xfrm>
          <a:prstGeom prst="rect">
            <a:avLst/>
          </a:prstGeom>
          <a:noFill/>
          <a:ln>
            <a:noFill/>
          </a:ln>
        </p:spPr>
        <p:txBody>
          <a:bodyPr spcFirstLastPara="1" wrap="square" lIns="91425" tIns="45700" rIns="91425" bIns="45700" anchor="b" anchorCtr="0">
            <a:noAutofit/>
          </a:bodyPr>
          <a:lstStyle>
            <a:lvl1pPr marL="457200" lvl="0" indent="-228600" algn="l">
              <a:lnSpc>
                <a:spcPct val="150000"/>
              </a:lnSpc>
              <a:spcBef>
                <a:spcPts val="1000"/>
              </a:spcBef>
              <a:spcAft>
                <a:spcPts val="0"/>
              </a:spcAft>
              <a:buSzPts val="1600"/>
              <a:buNone/>
              <a:defRPr sz="1600" b="1" cap="none"/>
            </a:lvl1pPr>
            <a:lvl2pPr marL="914400" lvl="1" indent="-228600" algn="l">
              <a:lnSpc>
                <a:spcPct val="150000"/>
              </a:lnSpc>
              <a:spcBef>
                <a:spcPts val="500"/>
              </a:spcBef>
              <a:spcAft>
                <a:spcPts val="0"/>
              </a:spcAft>
              <a:buSzPts val="2000"/>
              <a:buFont typeface="Avenir"/>
              <a:buNone/>
              <a:defRPr sz="2000" b="1"/>
            </a:lvl2pPr>
            <a:lvl3pPr marL="1371600" lvl="2" indent="-228600" algn="l">
              <a:lnSpc>
                <a:spcPct val="150000"/>
              </a:lnSpc>
              <a:spcBef>
                <a:spcPts val="500"/>
              </a:spcBef>
              <a:spcAft>
                <a:spcPts val="0"/>
              </a:spcAft>
              <a:buSzPts val="1800"/>
              <a:buNone/>
              <a:defRPr sz="1800" b="1"/>
            </a:lvl3pPr>
            <a:lvl4pPr marL="1828800" lvl="3" indent="-228600" algn="l">
              <a:lnSpc>
                <a:spcPct val="150000"/>
              </a:lnSpc>
              <a:spcBef>
                <a:spcPts val="500"/>
              </a:spcBef>
              <a:spcAft>
                <a:spcPts val="0"/>
              </a:spcAft>
              <a:buSzPts val="1600"/>
              <a:buFont typeface="Avenir"/>
              <a:buNone/>
              <a:defRPr sz="1600" b="1"/>
            </a:lvl4pPr>
            <a:lvl5pPr marL="2286000" lvl="4" indent="-228600" algn="l">
              <a:lnSpc>
                <a:spcPct val="15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3" name="Google Shape;103;p7"/>
          <p:cNvSpPr txBox="1">
            <a:spLocks noGrp="1"/>
          </p:cNvSpPr>
          <p:nvPr>
            <p:ph type="body" idx="4"/>
          </p:nvPr>
        </p:nvSpPr>
        <p:spPr>
          <a:xfrm>
            <a:off x="5889810" y="2505075"/>
            <a:ext cx="4872134"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150000"/>
              </a:lnSpc>
              <a:spcBef>
                <a:spcPts val="1000"/>
              </a:spcBef>
              <a:spcAft>
                <a:spcPts val="0"/>
              </a:spcAft>
              <a:buSzPts val="1800"/>
              <a:buChar char="•"/>
              <a:defRPr/>
            </a:lvl1pPr>
            <a:lvl2pPr marL="914400" lvl="1" indent="-228600" algn="l">
              <a:lnSpc>
                <a:spcPct val="150000"/>
              </a:lnSpc>
              <a:spcBef>
                <a:spcPts val="500"/>
              </a:spcBef>
              <a:spcAft>
                <a:spcPts val="0"/>
              </a:spcAft>
              <a:buSzPts val="1800"/>
              <a:buFont typeface="Avenir"/>
              <a:buNone/>
              <a:defRPr b="1"/>
            </a:lvl2pPr>
            <a:lvl3pPr marL="1371600" lvl="2" indent="-330200" algn="l">
              <a:lnSpc>
                <a:spcPct val="150000"/>
              </a:lnSpc>
              <a:spcBef>
                <a:spcPts val="500"/>
              </a:spcBef>
              <a:spcAft>
                <a:spcPts val="0"/>
              </a:spcAft>
              <a:buSzPts val="1600"/>
              <a:buChar char="•"/>
              <a:defRPr b="0"/>
            </a:lvl3pPr>
            <a:lvl4pPr marL="1828800" lvl="3" indent="-228600" algn="l">
              <a:lnSpc>
                <a:spcPct val="150000"/>
              </a:lnSpc>
              <a:spcBef>
                <a:spcPts val="500"/>
              </a:spcBef>
              <a:spcAft>
                <a:spcPts val="0"/>
              </a:spcAft>
              <a:buSzPts val="1800"/>
              <a:buNone/>
              <a:defRPr/>
            </a:lvl4pPr>
            <a:lvl5pPr marL="2286000" lvl="4" indent="-342900" algn="l">
              <a:lnSpc>
                <a:spcPct val="15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4" name="Google Shape;104;p7"/>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7"/>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7"/>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1069848" y="502920"/>
            <a:ext cx="9634011" cy="132556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8"/>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8"/>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8"/>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2"/>
        <p:cNvGrpSpPr/>
        <p:nvPr/>
      </p:nvGrpSpPr>
      <p:grpSpPr>
        <a:xfrm>
          <a:off x="0" y="0"/>
          <a:ext cx="0" cy="0"/>
          <a:chOff x="0" y="0"/>
          <a:chExt cx="0" cy="0"/>
        </a:xfrm>
      </p:grpSpPr>
      <p:sp>
        <p:nvSpPr>
          <p:cNvPr id="113" name="Google Shape;113;p9"/>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9"/>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9"/>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6"/>
        <p:cNvGrpSpPr/>
        <p:nvPr/>
      </p:nvGrpSpPr>
      <p:grpSpPr>
        <a:xfrm>
          <a:off x="0" y="0"/>
          <a:ext cx="0" cy="0"/>
          <a:chOff x="0" y="0"/>
          <a:chExt cx="0" cy="0"/>
        </a:xfrm>
      </p:grpSpPr>
      <p:sp>
        <p:nvSpPr>
          <p:cNvPr id="117" name="Google Shape;117;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2"/>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8" name="Google Shape;118;p10"/>
          <p:cNvSpPr txBox="1">
            <a:spLocks noGrp="1"/>
          </p:cNvSpPr>
          <p:nvPr>
            <p:ph type="body" idx="1"/>
          </p:nvPr>
        </p:nvSpPr>
        <p:spPr>
          <a:xfrm>
            <a:off x="5183188" y="457201"/>
            <a:ext cx="5652153" cy="5403850"/>
          </a:xfrm>
          <a:prstGeom prst="rect">
            <a:avLst/>
          </a:prstGeom>
          <a:noFill/>
          <a:ln>
            <a:noFill/>
          </a:ln>
        </p:spPr>
        <p:txBody>
          <a:bodyPr spcFirstLastPara="1" wrap="square" lIns="91425" tIns="45700" rIns="91425" bIns="45700" anchor="t" anchorCtr="0">
            <a:normAutofit/>
          </a:bodyPr>
          <a:lstStyle>
            <a:lvl1pPr marL="457200" lvl="0" indent="-431800" algn="l">
              <a:lnSpc>
                <a:spcPct val="150000"/>
              </a:lnSpc>
              <a:spcBef>
                <a:spcPts val="1000"/>
              </a:spcBef>
              <a:spcAft>
                <a:spcPts val="0"/>
              </a:spcAft>
              <a:buSzPts val="3200"/>
              <a:buChar char="•"/>
              <a:defRPr sz="3200"/>
            </a:lvl1pPr>
            <a:lvl2pPr marL="914400" lvl="1" indent="-228600" algn="l">
              <a:lnSpc>
                <a:spcPct val="150000"/>
              </a:lnSpc>
              <a:spcBef>
                <a:spcPts val="500"/>
              </a:spcBef>
              <a:spcAft>
                <a:spcPts val="0"/>
              </a:spcAft>
              <a:buSzPts val="2800"/>
              <a:buFont typeface="Avenir"/>
              <a:buNone/>
              <a:defRPr sz="2800" b="1"/>
            </a:lvl2pPr>
            <a:lvl3pPr marL="1371600" lvl="2" indent="-381000" algn="l">
              <a:lnSpc>
                <a:spcPct val="150000"/>
              </a:lnSpc>
              <a:spcBef>
                <a:spcPts val="500"/>
              </a:spcBef>
              <a:spcAft>
                <a:spcPts val="0"/>
              </a:spcAft>
              <a:buSzPts val="2400"/>
              <a:buChar char="•"/>
              <a:defRPr sz="2400" b="0"/>
            </a:lvl3pPr>
            <a:lvl4pPr marL="1828800" lvl="3" indent="-228600" algn="l">
              <a:lnSpc>
                <a:spcPct val="150000"/>
              </a:lnSpc>
              <a:spcBef>
                <a:spcPts val="500"/>
              </a:spcBef>
              <a:spcAft>
                <a:spcPts val="0"/>
              </a:spcAft>
              <a:buSzPts val="2000"/>
              <a:buFont typeface="Avenir"/>
              <a:buNone/>
              <a:defRPr sz="2000"/>
            </a:lvl4pPr>
            <a:lvl5pPr marL="2286000" lvl="4" indent="-355600" algn="l">
              <a:lnSpc>
                <a:spcPct val="15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19" name="Google Shape;119;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SzPts val="1600"/>
              <a:buNone/>
              <a:defRPr sz="1600"/>
            </a:lvl1pPr>
            <a:lvl2pPr marL="914400" lvl="1" indent="-228600" algn="l">
              <a:lnSpc>
                <a:spcPct val="150000"/>
              </a:lnSpc>
              <a:spcBef>
                <a:spcPts val="500"/>
              </a:spcBef>
              <a:spcAft>
                <a:spcPts val="0"/>
              </a:spcAft>
              <a:buSzPts val="1400"/>
              <a:buFont typeface="Avenir"/>
              <a:buNone/>
              <a:defRPr sz="1400"/>
            </a:lvl2pPr>
            <a:lvl3pPr marL="1371600" lvl="2" indent="-228600" algn="l">
              <a:lnSpc>
                <a:spcPct val="150000"/>
              </a:lnSpc>
              <a:spcBef>
                <a:spcPts val="500"/>
              </a:spcBef>
              <a:spcAft>
                <a:spcPts val="0"/>
              </a:spcAft>
              <a:buSzPts val="1200"/>
              <a:buNone/>
              <a:defRPr sz="1200"/>
            </a:lvl3pPr>
            <a:lvl4pPr marL="1828800" lvl="3" indent="-228600" algn="l">
              <a:lnSpc>
                <a:spcPct val="150000"/>
              </a:lnSpc>
              <a:spcBef>
                <a:spcPts val="500"/>
              </a:spcBef>
              <a:spcAft>
                <a:spcPts val="0"/>
              </a:spcAft>
              <a:buSzPts val="1000"/>
              <a:buFont typeface="Avenir"/>
              <a:buNone/>
              <a:defRPr sz="1000"/>
            </a:lvl4pPr>
            <a:lvl5pPr marL="2286000" lvl="4" indent="-228600" algn="l">
              <a:lnSpc>
                <a:spcPct val="15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0" name="Google Shape;120;p10"/>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0"/>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10"/>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3"/>
        <p:cNvGrpSpPr/>
        <p:nvPr/>
      </p:nvGrpSpPr>
      <p:grpSpPr>
        <a:xfrm>
          <a:off x="0" y="0"/>
          <a:ext cx="0" cy="0"/>
          <a:chOff x="0" y="0"/>
          <a:chExt cx="0" cy="0"/>
        </a:xfrm>
      </p:grpSpPr>
      <p:sp>
        <p:nvSpPr>
          <p:cNvPr id="124" name="Google Shape;124;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2"/>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5" name="Google Shape;125;p11"/>
          <p:cNvSpPr>
            <a:spLocks noGrp="1"/>
          </p:cNvSpPr>
          <p:nvPr>
            <p:ph type="pic" idx="2"/>
          </p:nvPr>
        </p:nvSpPr>
        <p:spPr>
          <a:xfrm>
            <a:off x="5183188" y="987425"/>
            <a:ext cx="6172200" cy="4873625"/>
          </a:xfrm>
          <a:prstGeom prst="rect">
            <a:avLst/>
          </a:prstGeom>
          <a:noFill/>
          <a:ln>
            <a:noFill/>
          </a:ln>
        </p:spPr>
      </p:sp>
      <p:sp>
        <p:nvSpPr>
          <p:cNvPr id="126" name="Google Shape;126;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SzPts val="1600"/>
              <a:buNone/>
              <a:defRPr sz="1600"/>
            </a:lvl1pPr>
            <a:lvl2pPr marL="914400" lvl="1" indent="-228600" algn="l">
              <a:lnSpc>
                <a:spcPct val="150000"/>
              </a:lnSpc>
              <a:spcBef>
                <a:spcPts val="500"/>
              </a:spcBef>
              <a:spcAft>
                <a:spcPts val="0"/>
              </a:spcAft>
              <a:buSzPts val="1400"/>
              <a:buFont typeface="Avenir"/>
              <a:buNone/>
              <a:defRPr sz="1400"/>
            </a:lvl2pPr>
            <a:lvl3pPr marL="1371600" lvl="2" indent="-228600" algn="l">
              <a:lnSpc>
                <a:spcPct val="150000"/>
              </a:lnSpc>
              <a:spcBef>
                <a:spcPts val="500"/>
              </a:spcBef>
              <a:spcAft>
                <a:spcPts val="0"/>
              </a:spcAft>
              <a:buSzPts val="1200"/>
              <a:buNone/>
              <a:defRPr sz="1200"/>
            </a:lvl3pPr>
            <a:lvl4pPr marL="1828800" lvl="3" indent="-228600" algn="l">
              <a:lnSpc>
                <a:spcPct val="150000"/>
              </a:lnSpc>
              <a:spcBef>
                <a:spcPts val="500"/>
              </a:spcBef>
              <a:spcAft>
                <a:spcPts val="0"/>
              </a:spcAft>
              <a:buSzPts val="1000"/>
              <a:buFont typeface="Avenir"/>
              <a:buNone/>
              <a:defRPr sz="1000"/>
            </a:lvl4pPr>
            <a:lvl5pPr marL="2286000" lvl="4" indent="-228600" algn="l">
              <a:lnSpc>
                <a:spcPct val="15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7" name="Google Shape;127;p11"/>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11"/>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11"/>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11096450" y="13395"/>
            <a:ext cx="494219" cy="6814823"/>
            <a:chOff x="11096450" y="13395"/>
            <a:chExt cx="494219" cy="6814823"/>
          </a:xfrm>
        </p:grpSpPr>
        <p:sp>
          <p:nvSpPr>
            <p:cNvPr id="11" name="Google Shape;11;p2"/>
            <p:cNvSpPr/>
            <p:nvPr/>
          </p:nvSpPr>
          <p:spPr>
            <a:xfrm rot="5400000">
              <a:off x="11108009" y="6718576"/>
              <a:ext cx="131153" cy="88130"/>
            </a:xfrm>
            <a:custGeom>
              <a:avLst/>
              <a:gdLst/>
              <a:ahLst/>
              <a:cxnLst/>
              <a:rect l="l" t="t" r="r" b="b"/>
              <a:pathLst>
                <a:path w="40" h="29" extrusionOk="0">
                  <a:moveTo>
                    <a:pt x="26" y="0"/>
                  </a:moveTo>
                  <a:cubicBezTo>
                    <a:pt x="34" y="0"/>
                    <a:pt x="40" y="10"/>
                    <a:pt x="39" y="20"/>
                  </a:cubicBezTo>
                  <a:cubicBezTo>
                    <a:pt x="17" y="29"/>
                    <a:pt x="0" y="10"/>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2" name="Google Shape;12;p2"/>
            <p:cNvSpPr/>
            <p:nvPr/>
          </p:nvSpPr>
          <p:spPr>
            <a:xfrm rot="5400000">
              <a:off x="11475034" y="77813"/>
              <a:ext cx="138242" cy="88130"/>
            </a:xfrm>
            <a:custGeom>
              <a:avLst/>
              <a:gdLst/>
              <a:ahLst/>
              <a:cxnLst/>
              <a:rect l="l" t="t" r="r" b="b"/>
              <a:pathLst>
                <a:path w="42" h="29" extrusionOk="0">
                  <a:moveTo>
                    <a:pt x="22" y="0"/>
                  </a:moveTo>
                  <a:cubicBezTo>
                    <a:pt x="42" y="7"/>
                    <a:pt x="28" y="29"/>
                    <a:pt x="14" y="25"/>
                  </a:cubicBezTo>
                  <a:cubicBezTo>
                    <a:pt x="0" y="18"/>
                    <a:pt x="8" y="1"/>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3" name="Google Shape;13;p2"/>
            <p:cNvSpPr/>
            <p:nvPr/>
          </p:nvSpPr>
          <p:spPr>
            <a:xfrm rot="5400000">
              <a:off x="11478964" y="592010"/>
              <a:ext cx="121406" cy="72626"/>
            </a:xfrm>
            <a:custGeom>
              <a:avLst/>
              <a:gdLst/>
              <a:ahLst/>
              <a:cxnLst/>
              <a:rect l="l" t="t" r="r" b="b"/>
              <a:pathLst>
                <a:path w="37" h="24" extrusionOk="0">
                  <a:moveTo>
                    <a:pt x="16" y="0"/>
                  </a:moveTo>
                  <a:cubicBezTo>
                    <a:pt x="37" y="6"/>
                    <a:pt x="30" y="20"/>
                    <a:pt x="11" y="24"/>
                  </a:cubicBezTo>
                  <a:cubicBezTo>
                    <a:pt x="0" y="17"/>
                    <a:pt x="5" y="3"/>
                    <a:pt x="1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4" name="Google Shape;14;p2"/>
            <p:cNvSpPr/>
            <p:nvPr/>
          </p:nvSpPr>
          <p:spPr>
            <a:xfrm rot="5400000">
              <a:off x="11482378" y="335267"/>
              <a:ext cx="138242" cy="78339"/>
            </a:xfrm>
            <a:custGeom>
              <a:avLst/>
              <a:gdLst/>
              <a:ahLst/>
              <a:cxnLst/>
              <a:rect l="l" t="t" r="r" b="b"/>
              <a:pathLst>
                <a:path w="42" h="26" extrusionOk="0">
                  <a:moveTo>
                    <a:pt x="6" y="6"/>
                  </a:moveTo>
                  <a:cubicBezTo>
                    <a:pt x="25" y="0"/>
                    <a:pt x="42" y="17"/>
                    <a:pt x="21" y="26"/>
                  </a:cubicBezTo>
                  <a:cubicBezTo>
                    <a:pt x="9" y="26"/>
                    <a:pt x="0" y="16"/>
                    <a:pt x="6" y="6"/>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5" name="Google Shape;15;p2"/>
            <p:cNvSpPr/>
            <p:nvPr/>
          </p:nvSpPr>
          <p:spPr>
            <a:xfrm rot="5400000">
              <a:off x="11407714" y="2021691"/>
              <a:ext cx="124951" cy="69362"/>
            </a:xfrm>
            <a:custGeom>
              <a:avLst/>
              <a:gdLst/>
              <a:ahLst/>
              <a:cxnLst/>
              <a:rect l="l" t="t" r="r" b="b"/>
              <a:pathLst>
                <a:path w="38" h="23" extrusionOk="0">
                  <a:moveTo>
                    <a:pt x="16" y="0"/>
                  </a:moveTo>
                  <a:cubicBezTo>
                    <a:pt x="38" y="8"/>
                    <a:pt x="31" y="18"/>
                    <a:pt x="10" y="23"/>
                  </a:cubicBezTo>
                  <a:cubicBezTo>
                    <a:pt x="0" y="16"/>
                    <a:pt x="4" y="3"/>
                    <a:pt x="1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6" name="Google Shape;16;p2"/>
            <p:cNvSpPr/>
            <p:nvPr/>
          </p:nvSpPr>
          <p:spPr>
            <a:xfrm rot="5400000">
              <a:off x="11414629" y="2272420"/>
              <a:ext cx="128495" cy="78339"/>
            </a:xfrm>
            <a:custGeom>
              <a:avLst/>
              <a:gdLst/>
              <a:ahLst/>
              <a:cxnLst/>
              <a:rect l="l" t="t" r="r" b="b"/>
              <a:pathLst>
                <a:path w="39" h="26" extrusionOk="0">
                  <a:moveTo>
                    <a:pt x="24" y="0"/>
                  </a:moveTo>
                  <a:cubicBezTo>
                    <a:pt x="39" y="3"/>
                    <a:pt x="36" y="26"/>
                    <a:pt x="20" y="26"/>
                  </a:cubicBezTo>
                  <a:cubicBezTo>
                    <a:pt x="0" y="18"/>
                    <a:pt x="3" y="3"/>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7" name="Google Shape;17;p2"/>
            <p:cNvSpPr/>
            <p:nvPr/>
          </p:nvSpPr>
          <p:spPr>
            <a:xfrm rot="5400000">
              <a:off x="11426398" y="1049544"/>
              <a:ext cx="150648" cy="99554"/>
            </a:xfrm>
            <a:custGeom>
              <a:avLst/>
              <a:gdLst/>
              <a:ahLst/>
              <a:cxnLst/>
              <a:rect l="l" t="t" r="r" b="b"/>
              <a:pathLst>
                <a:path w="46" h="33" extrusionOk="0">
                  <a:moveTo>
                    <a:pt x="26" y="0"/>
                  </a:moveTo>
                  <a:cubicBezTo>
                    <a:pt x="29" y="0"/>
                    <a:pt x="46" y="16"/>
                    <a:pt x="38" y="22"/>
                  </a:cubicBezTo>
                  <a:cubicBezTo>
                    <a:pt x="16" y="33"/>
                    <a:pt x="0" y="5"/>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8" name="Google Shape;18;p2"/>
            <p:cNvSpPr/>
            <p:nvPr/>
          </p:nvSpPr>
          <p:spPr>
            <a:xfrm rot="5400000">
              <a:off x="11440085" y="836978"/>
              <a:ext cx="134697" cy="81603"/>
            </a:xfrm>
            <a:custGeom>
              <a:avLst/>
              <a:gdLst/>
              <a:ahLst/>
              <a:cxnLst/>
              <a:rect l="l" t="t" r="r" b="b"/>
              <a:pathLst>
                <a:path w="41" h="27" extrusionOk="0">
                  <a:moveTo>
                    <a:pt x="19" y="0"/>
                  </a:moveTo>
                  <a:cubicBezTo>
                    <a:pt x="41" y="10"/>
                    <a:pt x="28" y="27"/>
                    <a:pt x="8" y="20"/>
                  </a:cubicBezTo>
                  <a:cubicBezTo>
                    <a:pt x="0" y="8"/>
                    <a:pt x="7" y="2"/>
                    <a:pt x="19"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19" name="Google Shape;19;p2"/>
            <p:cNvSpPr/>
            <p:nvPr/>
          </p:nvSpPr>
          <p:spPr>
            <a:xfrm rot="5400000">
              <a:off x="11427309" y="1320685"/>
              <a:ext cx="127608" cy="78339"/>
            </a:xfrm>
            <a:custGeom>
              <a:avLst/>
              <a:gdLst/>
              <a:ahLst/>
              <a:cxnLst/>
              <a:rect l="l" t="t" r="r" b="b"/>
              <a:pathLst>
                <a:path w="39" h="26" extrusionOk="0">
                  <a:moveTo>
                    <a:pt x="24" y="0"/>
                  </a:moveTo>
                  <a:cubicBezTo>
                    <a:pt x="39" y="2"/>
                    <a:pt x="36" y="26"/>
                    <a:pt x="20" y="25"/>
                  </a:cubicBezTo>
                  <a:cubicBezTo>
                    <a:pt x="0" y="18"/>
                    <a:pt x="3" y="3"/>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0" name="Google Shape;20;p2"/>
            <p:cNvSpPr/>
            <p:nvPr/>
          </p:nvSpPr>
          <p:spPr>
            <a:xfrm rot="5400000">
              <a:off x="11407470" y="1778440"/>
              <a:ext cx="131153" cy="93843"/>
            </a:xfrm>
            <a:custGeom>
              <a:avLst/>
              <a:gdLst/>
              <a:ahLst/>
              <a:cxnLst/>
              <a:rect l="l" t="t" r="r" b="b"/>
              <a:pathLst>
                <a:path w="40" h="31" extrusionOk="0">
                  <a:moveTo>
                    <a:pt x="22" y="0"/>
                  </a:moveTo>
                  <a:cubicBezTo>
                    <a:pt x="39" y="3"/>
                    <a:pt x="40" y="31"/>
                    <a:pt x="16" y="25"/>
                  </a:cubicBezTo>
                  <a:cubicBezTo>
                    <a:pt x="0" y="7"/>
                    <a:pt x="13" y="4"/>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1" name="Google Shape;21;p2"/>
            <p:cNvSpPr/>
            <p:nvPr/>
          </p:nvSpPr>
          <p:spPr>
            <a:xfrm rot="5400000">
              <a:off x="11404869" y="1535195"/>
              <a:ext cx="127608" cy="69362"/>
            </a:xfrm>
            <a:custGeom>
              <a:avLst/>
              <a:gdLst/>
              <a:ahLst/>
              <a:cxnLst/>
              <a:rect l="l" t="t" r="r" b="b"/>
              <a:pathLst>
                <a:path w="39" h="23" extrusionOk="0">
                  <a:moveTo>
                    <a:pt x="16" y="0"/>
                  </a:moveTo>
                  <a:cubicBezTo>
                    <a:pt x="39" y="7"/>
                    <a:pt x="31" y="17"/>
                    <a:pt x="11" y="23"/>
                  </a:cubicBezTo>
                  <a:cubicBezTo>
                    <a:pt x="0" y="16"/>
                    <a:pt x="4" y="2"/>
                    <a:pt x="1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2" name="Google Shape;22;p2"/>
            <p:cNvSpPr/>
            <p:nvPr/>
          </p:nvSpPr>
          <p:spPr>
            <a:xfrm rot="5400000">
              <a:off x="11480119" y="1078297"/>
              <a:ext cx="9748" cy="5712"/>
            </a:xfrm>
            <a:custGeom>
              <a:avLst/>
              <a:gdLst/>
              <a:ahLst/>
              <a:cxnLst/>
              <a:rect l="l" t="t" r="r" b="b"/>
              <a:pathLst>
                <a:path w="3" h="2" extrusionOk="0">
                  <a:moveTo>
                    <a:pt x="1" y="0"/>
                  </a:moveTo>
                  <a:cubicBezTo>
                    <a:pt x="2" y="1"/>
                    <a:pt x="3" y="2"/>
                    <a:pt x="2" y="2"/>
                  </a:cubicBezTo>
                  <a:cubicBezTo>
                    <a:pt x="1" y="2"/>
                    <a:pt x="0" y="1"/>
                    <a:pt x="1"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3" name="Google Shape;23;p2"/>
            <p:cNvSpPr/>
            <p:nvPr/>
          </p:nvSpPr>
          <p:spPr>
            <a:xfrm rot="5400000">
              <a:off x="11194111" y="860614"/>
              <a:ext cx="143559" cy="75075"/>
            </a:xfrm>
            <a:custGeom>
              <a:avLst/>
              <a:gdLst/>
              <a:ahLst/>
              <a:cxnLst/>
              <a:rect l="l" t="t" r="r" b="b"/>
              <a:pathLst>
                <a:path w="44" h="25" extrusionOk="0">
                  <a:moveTo>
                    <a:pt x="28" y="0"/>
                  </a:moveTo>
                  <a:cubicBezTo>
                    <a:pt x="44" y="2"/>
                    <a:pt x="38" y="22"/>
                    <a:pt x="25" y="25"/>
                  </a:cubicBezTo>
                  <a:cubicBezTo>
                    <a:pt x="0" y="25"/>
                    <a:pt x="9" y="5"/>
                    <a:pt x="28"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4" name="Google Shape;24;p2"/>
            <p:cNvSpPr/>
            <p:nvPr/>
          </p:nvSpPr>
          <p:spPr>
            <a:xfrm rot="5400000">
              <a:off x="11167080" y="1015030"/>
              <a:ext cx="115202" cy="90579"/>
            </a:xfrm>
            <a:custGeom>
              <a:avLst/>
              <a:gdLst/>
              <a:ahLst/>
              <a:cxnLst/>
              <a:rect l="l" t="t" r="r" b="b"/>
              <a:pathLst>
                <a:path w="35" h="30" extrusionOk="0">
                  <a:moveTo>
                    <a:pt x="19" y="0"/>
                  </a:moveTo>
                  <a:cubicBezTo>
                    <a:pt x="26" y="0"/>
                    <a:pt x="35" y="8"/>
                    <a:pt x="33" y="15"/>
                  </a:cubicBezTo>
                  <a:cubicBezTo>
                    <a:pt x="30" y="12"/>
                    <a:pt x="27" y="17"/>
                    <a:pt x="25" y="19"/>
                  </a:cubicBezTo>
                  <a:cubicBezTo>
                    <a:pt x="7" y="30"/>
                    <a:pt x="0" y="5"/>
                    <a:pt x="19"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5" name="Google Shape;25;p2"/>
            <p:cNvSpPr/>
            <p:nvPr/>
          </p:nvSpPr>
          <p:spPr>
            <a:xfrm rot="5400000">
              <a:off x="11164085" y="450599"/>
              <a:ext cx="118747" cy="81603"/>
            </a:xfrm>
            <a:custGeom>
              <a:avLst/>
              <a:gdLst/>
              <a:ahLst/>
              <a:cxnLst/>
              <a:rect l="l" t="t" r="r" b="b"/>
              <a:pathLst>
                <a:path w="36" h="27" extrusionOk="0">
                  <a:moveTo>
                    <a:pt x="21" y="0"/>
                  </a:moveTo>
                  <a:cubicBezTo>
                    <a:pt x="33" y="3"/>
                    <a:pt x="36" y="23"/>
                    <a:pt x="22" y="27"/>
                  </a:cubicBezTo>
                  <a:cubicBezTo>
                    <a:pt x="3" y="25"/>
                    <a:pt x="0" y="1"/>
                    <a:pt x="21"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6" name="Google Shape;26;p2"/>
            <p:cNvSpPr/>
            <p:nvPr/>
          </p:nvSpPr>
          <p:spPr>
            <a:xfrm rot="5400000">
              <a:off x="11155166" y="1253803"/>
              <a:ext cx="127608" cy="79154"/>
            </a:xfrm>
            <a:custGeom>
              <a:avLst/>
              <a:gdLst/>
              <a:ahLst/>
              <a:cxnLst/>
              <a:rect l="l" t="t" r="r" b="b"/>
              <a:pathLst>
                <a:path w="39" h="26" extrusionOk="0">
                  <a:moveTo>
                    <a:pt x="24" y="0"/>
                  </a:moveTo>
                  <a:cubicBezTo>
                    <a:pt x="39" y="3"/>
                    <a:pt x="36" y="26"/>
                    <a:pt x="20" y="26"/>
                  </a:cubicBezTo>
                  <a:cubicBezTo>
                    <a:pt x="0" y="18"/>
                    <a:pt x="3" y="3"/>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7" name="Google Shape;27;p2"/>
            <p:cNvSpPr/>
            <p:nvPr/>
          </p:nvSpPr>
          <p:spPr>
            <a:xfrm rot="5400000">
              <a:off x="11141013" y="614227"/>
              <a:ext cx="134697" cy="105266"/>
            </a:xfrm>
            <a:custGeom>
              <a:avLst/>
              <a:gdLst/>
              <a:ahLst/>
              <a:cxnLst/>
              <a:rect l="l" t="t" r="r" b="b"/>
              <a:pathLst>
                <a:path w="41" h="35" extrusionOk="0">
                  <a:moveTo>
                    <a:pt x="28" y="2"/>
                  </a:moveTo>
                  <a:cubicBezTo>
                    <a:pt x="37" y="0"/>
                    <a:pt x="41" y="13"/>
                    <a:pt x="40" y="21"/>
                  </a:cubicBezTo>
                  <a:cubicBezTo>
                    <a:pt x="22" y="35"/>
                    <a:pt x="0" y="10"/>
                    <a:pt x="28" y="2"/>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8" name="Google Shape;28;p2"/>
            <p:cNvSpPr/>
            <p:nvPr/>
          </p:nvSpPr>
          <p:spPr>
            <a:xfrm rot="5400000">
              <a:off x="11155026" y="1463404"/>
              <a:ext cx="131153" cy="69362"/>
            </a:xfrm>
            <a:custGeom>
              <a:avLst/>
              <a:gdLst/>
              <a:ahLst/>
              <a:cxnLst/>
              <a:rect l="l" t="t" r="r" b="b"/>
              <a:pathLst>
                <a:path w="40" h="23" extrusionOk="0">
                  <a:moveTo>
                    <a:pt x="24" y="0"/>
                  </a:moveTo>
                  <a:cubicBezTo>
                    <a:pt x="40" y="0"/>
                    <a:pt x="38" y="20"/>
                    <a:pt x="25" y="23"/>
                  </a:cubicBezTo>
                  <a:cubicBezTo>
                    <a:pt x="0" y="22"/>
                    <a:pt x="6" y="3"/>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29" name="Google Shape;29;p2"/>
            <p:cNvSpPr/>
            <p:nvPr/>
          </p:nvSpPr>
          <p:spPr>
            <a:xfrm rot="5400000">
              <a:off x="11101585" y="2335317"/>
              <a:ext cx="128495" cy="72626"/>
            </a:xfrm>
            <a:custGeom>
              <a:avLst/>
              <a:gdLst/>
              <a:ahLst/>
              <a:cxnLst/>
              <a:rect l="l" t="t" r="r" b="b"/>
              <a:pathLst>
                <a:path w="39" h="24" extrusionOk="0">
                  <a:moveTo>
                    <a:pt x="21" y="0"/>
                  </a:moveTo>
                  <a:cubicBezTo>
                    <a:pt x="37" y="0"/>
                    <a:pt x="39" y="23"/>
                    <a:pt x="22" y="24"/>
                  </a:cubicBezTo>
                  <a:cubicBezTo>
                    <a:pt x="7" y="22"/>
                    <a:pt x="0" y="5"/>
                    <a:pt x="21"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0" name="Google Shape;30;p2"/>
            <p:cNvSpPr/>
            <p:nvPr/>
          </p:nvSpPr>
          <p:spPr>
            <a:xfrm rot="5400000">
              <a:off x="11141175" y="1673149"/>
              <a:ext cx="140901" cy="93843"/>
            </a:xfrm>
            <a:custGeom>
              <a:avLst/>
              <a:gdLst/>
              <a:ahLst/>
              <a:cxnLst/>
              <a:rect l="l" t="t" r="r" b="b"/>
              <a:pathLst>
                <a:path w="43" h="31" extrusionOk="0">
                  <a:moveTo>
                    <a:pt x="27" y="3"/>
                  </a:moveTo>
                  <a:cubicBezTo>
                    <a:pt x="35" y="0"/>
                    <a:pt x="43" y="17"/>
                    <a:pt x="40" y="23"/>
                  </a:cubicBezTo>
                  <a:cubicBezTo>
                    <a:pt x="21" y="31"/>
                    <a:pt x="0" y="15"/>
                    <a:pt x="27" y="3"/>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1" name="Google Shape;31;p2"/>
            <p:cNvSpPr/>
            <p:nvPr/>
          </p:nvSpPr>
          <p:spPr>
            <a:xfrm rot="5400000">
              <a:off x="11120625" y="255502"/>
              <a:ext cx="124063" cy="78339"/>
            </a:xfrm>
            <a:custGeom>
              <a:avLst/>
              <a:gdLst/>
              <a:ahLst/>
              <a:cxnLst/>
              <a:rect l="l" t="t" r="r" b="b"/>
              <a:pathLst>
                <a:path w="38" h="26" extrusionOk="0">
                  <a:moveTo>
                    <a:pt x="22" y="0"/>
                  </a:moveTo>
                  <a:cubicBezTo>
                    <a:pt x="38" y="3"/>
                    <a:pt x="33" y="25"/>
                    <a:pt x="18" y="26"/>
                  </a:cubicBezTo>
                  <a:cubicBezTo>
                    <a:pt x="0" y="20"/>
                    <a:pt x="6" y="3"/>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2" name="Google Shape;32;p2"/>
            <p:cNvSpPr/>
            <p:nvPr/>
          </p:nvSpPr>
          <p:spPr>
            <a:xfrm rot="5400000">
              <a:off x="11115856" y="1902943"/>
              <a:ext cx="131153" cy="69362"/>
            </a:xfrm>
            <a:custGeom>
              <a:avLst/>
              <a:gdLst/>
              <a:ahLst/>
              <a:cxnLst/>
              <a:rect l="l" t="t" r="r" b="b"/>
              <a:pathLst>
                <a:path w="40" h="23" extrusionOk="0">
                  <a:moveTo>
                    <a:pt x="24" y="0"/>
                  </a:moveTo>
                  <a:cubicBezTo>
                    <a:pt x="40" y="0"/>
                    <a:pt x="38" y="20"/>
                    <a:pt x="25" y="23"/>
                  </a:cubicBezTo>
                  <a:cubicBezTo>
                    <a:pt x="0" y="22"/>
                    <a:pt x="6" y="4"/>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3" name="Google Shape;33;p2"/>
            <p:cNvSpPr/>
            <p:nvPr/>
          </p:nvSpPr>
          <p:spPr>
            <a:xfrm rot="5400000">
              <a:off x="11082153" y="2137303"/>
              <a:ext cx="137356" cy="99554"/>
            </a:xfrm>
            <a:custGeom>
              <a:avLst/>
              <a:gdLst/>
              <a:ahLst/>
              <a:cxnLst/>
              <a:rect l="l" t="t" r="r" b="b"/>
              <a:pathLst>
                <a:path w="42" h="33" extrusionOk="0">
                  <a:moveTo>
                    <a:pt x="25" y="1"/>
                  </a:moveTo>
                  <a:cubicBezTo>
                    <a:pt x="42" y="14"/>
                    <a:pt x="15" y="33"/>
                    <a:pt x="4" y="19"/>
                  </a:cubicBezTo>
                  <a:cubicBezTo>
                    <a:pt x="0" y="5"/>
                    <a:pt x="16" y="0"/>
                    <a:pt x="25"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4" name="Google Shape;34;p2"/>
            <p:cNvSpPr/>
            <p:nvPr/>
          </p:nvSpPr>
          <p:spPr>
            <a:xfrm rot="5400000">
              <a:off x="11410824" y="2818299"/>
              <a:ext cx="121406" cy="81603"/>
            </a:xfrm>
            <a:custGeom>
              <a:avLst/>
              <a:gdLst/>
              <a:ahLst/>
              <a:cxnLst/>
              <a:rect l="l" t="t" r="r" b="b"/>
              <a:pathLst>
                <a:path w="37" h="27" extrusionOk="0">
                  <a:moveTo>
                    <a:pt x="20" y="1"/>
                  </a:moveTo>
                  <a:cubicBezTo>
                    <a:pt x="31" y="1"/>
                    <a:pt x="37" y="24"/>
                    <a:pt x="22" y="27"/>
                  </a:cubicBezTo>
                  <a:cubicBezTo>
                    <a:pt x="2" y="27"/>
                    <a:pt x="0" y="0"/>
                    <a:pt x="20"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5" name="Google Shape;35;p2"/>
            <p:cNvSpPr/>
            <p:nvPr/>
          </p:nvSpPr>
          <p:spPr>
            <a:xfrm rot="5400000">
              <a:off x="11391700" y="5088176"/>
              <a:ext cx="124063" cy="87315"/>
            </a:xfrm>
            <a:custGeom>
              <a:avLst/>
              <a:gdLst/>
              <a:ahLst/>
              <a:cxnLst/>
              <a:rect l="l" t="t" r="r" b="b"/>
              <a:pathLst>
                <a:path w="38" h="29" extrusionOk="0">
                  <a:moveTo>
                    <a:pt x="12" y="3"/>
                  </a:moveTo>
                  <a:cubicBezTo>
                    <a:pt x="34" y="0"/>
                    <a:pt x="38" y="26"/>
                    <a:pt x="15" y="29"/>
                  </a:cubicBezTo>
                  <a:cubicBezTo>
                    <a:pt x="4" y="23"/>
                    <a:pt x="0" y="9"/>
                    <a:pt x="12" y="3"/>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6" name="Google Shape;36;p2"/>
            <p:cNvSpPr/>
            <p:nvPr/>
          </p:nvSpPr>
          <p:spPr>
            <a:xfrm rot="5400000">
              <a:off x="11371127" y="2531128"/>
              <a:ext cx="138242" cy="100371"/>
            </a:xfrm>
            <a:custGeom>
              <a:avLst/>
              <a:gdLst/>
              <a:ahLst/>
              <a:cxnLst/>
              <a:rect l="l" t="t" r="r" b="b"/>
              <a:pathLst>
                <a:path w="42" h="33" extrusionOk="0">
                  <a:moveTo>
                    <a:pt x="25" y="1"/>
                  </a:moveTo>
                  <a:cubicBezTo>
                    <a:pt x="42" y="14"/>
                    <a:pt x="15" y="33"/>
                    <a:pt x="4" y="19"/>
                  </a:cubicBezTo>
                  <a:cubicBezTo>
                    <a:pt x="0" y="6"/>
                    <a:pt x="15" y="0"/>
                    <a:pt x="25"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7" name="Google Shape;37;p2"/>
            <p:cNvSpPr/>
            <p:nvPr/>
          </p:nvSpPr>
          <p:spPr>
            <a:xfrm rot="5400000">
              <a:off x="11401349" y="4735882"/>
              <a:ext cx="131153" cy="88130"/>
            </a:xfrm>
            <a:custGeom>
              <a:avLst/>
              <a:gdLst/>
              <a:ahLst/>
              <a:cxnLst/>
              <a:rect l="l" t="t" r="r" b="b"/>
              <a:pathLst>
                <a:path w="40" h="29" extrusionOk="0">
                  <a:moveTo>
                    <a:pt x="26" y="0"/>
                  </a:moveTo>
                  <a:cubicBezTo>
                    <a:pt x="34" y="0"/>
                    <a:pt x="40" y="10"/>
                    <a:pt x="39" y="20"/>
                  </a:cubicBezTo>
                  <a:cubicBezTo>
                    <a:pt x="17" y="29"/>
                    <a:pt x="0" y="10"/>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8" name="Google Shape;38;p2"/>
            <p:cNvSpPr/>
            <p:nvPr/>
          </p:nvSpPr>
          <p:spPr>
            <a:xfrm rot="5400000">
              <a:off x="11409487" y="4455410"/>
              <a:ext cx="121406" cy="88130"/>
            </a:xfrm>
            <a:custGeom>
              <a:avLst/>
              <a:gdLst/>
              <a:ahLst/>
              <a:cxnLst/>
              <a:rect l="l" t="t" r="r" b="b"/>
              <a:pathLst>
                <a:path w="37" h="29" extrusionOk="0">
                  <a:moveTo>
                    <a:pt x="18" y="4"/>
                  </a:moveTo>
                  <a:cubicBezTo>
                    <a:pt x="35" y="0"/>
                    <a:pt x="37" y="28"/>
                    <a:pt x="22" y="29"/>
                  </a:cubicBezTo>
                  <a:cubicBezTo>
                    <a:pt x="7" y="28"/>
                    <a:pt x="0" y="14"/>
                    <a:pt x="18" y="4"/>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39" name="Google Shape;39;p2"/>
            <p:cNvSpPr/>
            <p:nvPr/>
          </p:nvSpPr>
          <p:spPr>
            <a:xfrm rot="5400000">
              <a:off x="11369848" y="4194178"/>
              <a:ext cx="143559" cy="102819"/>
            </a:xfrm>
            <a:custGeom>
              <a:avLst/>
              <a:gdLst/>
              <a:ahLst/>
              <a:cxnLst/>
              <a:rect l="l" t="t" r="r" b="b"/>
              <a:pathLst>
                <a:path w="44" h="34" extrusionOk="0">
                  <a:moveTo>
                    <a:pt x="31" y="1"/>
                  </a:moveTo>
                  <a:cubicBezTo>
                    <a:pt x="39" y="0"/>
                    <a:pt x="44" y="12"/>
                    <a:pt x="42" y="19"/>
                  </a:cubicBezTo>
                  <a:cubicBezTo>
                    <a:pt x="25" y="34"/>
                    <a:pt x="0" y="8"/>
                    <a:pt x="31"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0" name="Google Shape;40;p2"/>
            <p:cNvSpPr/>
            <p:nvPr/>
          </p:nvSpPr>
          <p:spPr>
            <a:xfrm rot="5400000">
              <a:off x="11381624" y="3691697"/>
              <a:ext cx="134697" cy="81603"/>
            </a:xfrm>
            <a:custGeom>
              <a:avLst/>
              <a:gdLst/>
              <a:ahLst/>
              <a:cxnLst/>
              <a:rect l="l" t="t" r="r" b="b"/>
              <a:pathLst>
                <a:path w="41" h="27" extrusionOk="0">
                  <a:moveTo>
                    <a:pt x="22" y="0"/>
                  </a:moveTo>
                  <a:cubicBezTo>
                    <a:pt x="41" y="12"/>
                    <a:pt x="24" y="27"/>
                    <a:pt x="8" y="20"/>
                  </a:cubicBezTo>
                  <a:cubicBezTo>
                    <a:pt x="0" y="7"/>
                    <a:pt x="8" y="0"/>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1" name="Google Shape;41;p2"/>
            <p:cNvSpPr/>
            <p:nvPr/>
          </p:nvSpPr>
          <p:spPr>
            <a:xfrm rot="5400000">
              <a:off x="11417787" y="3075050"/>
              <a:ext cx="124951" cy="69362"/>
            </a:xfrm>
            <a:custGeom>
              <a:avLst/>
              <a:gdLst/>
              <a:ahLst/>
              <a:cxnLst/>
              <a:rect l="l" t="t" r="r" b="b"/>
              <a:pathLst>
                <a:path w="38" h="23" extrusionOk="0">
                  <a:moveTo>
                    <a:pt x="26" y="0"/>
                  </a:moveTo>
                  <a:cubicBezTo>
                    <a:pt x="38" y="0"/>
                    <a:pt x="37" y="20"/>
                    <a:pt x="25" y="23"/>
                  </a:cubicBezTo>
                  <a:cubicBezTo>
                    <a:pt x="0" y="23"/>
                    <a:pt x="5" y="1"/>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2" name="Google Shape;42;p2"/>
            <p:cNvSpPr/>
            <p:nvPr/>
          </p:nvSpPr>
          <p:spPr>
            <a:xfrm rot="5400000">
              <a:off x="11376729" y="3335597"/>
              <a:ext cx="134697" cy="84866"/>
            </a:xfrm>
            <a:custGeom>
              <a:avLst/>
              <a:gdLst/>
              <a:ahLst/>
              <a:cxnLst/>
              <a:rect l="l" t="t" r="r" b="b"/>
              <a:pathLst>
                <a:path w="41" h="28" extrusionOk="0">
                  <a:moveTo>
                    <a:pt x="26" y="1"/>
                  </a:moveTo>
                  <a:cubicBezTo>
                    <a:pt x="34" y="0"/>
                    <a:pt x="41" y="12"/>
                    <a:pt x="39" y="20"/>
                  </a:cubicBezTo>
                  <a:cubicBezTo>
                    <a:pt x="17" y="28"/>
                    <a:pt x="0" y="12"/>
                    <a:pt x="26"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3" name="Google Shape;43;p2"/>
            <p:cNvSpPr/>
            <p:nvPr/>
          </p:nvSpPr>
          <p:spPr>
            <a:xfrm rot="5400000">
              <a:off x="11360464" y="3934729"/>
              <a:ext cx="143559" cy="97107"/>
            </a:xfrm>
            <a:custGeom>
              <a:avLst/>
              <a:gdLst/>
              <a:ahLst/>
              <a:cxnLst/>
              <a:rect l="l" t="t" r="r" b="b"/>
              <a:pathLst>
                <a:path w="44" h="32" extrusionOk="0">
                  <a:moveTo>
                    <a:pt x="31" y="1"/>
                  </a:moveTo>
                  <a:cubicBezTo>
                    <a:pt x="40" y="0"/>
                    <a:pt x="44" y="8"/>
                    <a:pt x="43" y="15"/>
                  </a:cubicBezTo>
                  <a:cubicBezTo>
                    <a:pt x="29" y="32"/>
                    <a:pt x="0" y="6"/>
                    <a:pt x="31"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4" name="Google Shape;44;p2"/>
            <p:cNvSpPr/>
            <p:nvPr/>
          </p:nvSpPr>
          <p:spPr>
            <a:xfrm rot="5400000">
              <a:off x="11395443" y="5347417"/>
              <a:ext cx="94821" cy="69362"/>
            </a:xfrm>
            <a:custGeom>
              <a:avLst/>
              <a:gdLst/>
              <a:ahLst/>
              <a:cxnLst/>
              <a:rect l="l" t="t" r="r" b="b"/>
              <a:pathLst>
                <a:path w="29" h="23" extrusionOk="0">
                  <a:moveTo>
                    <a:pt x="13" y="0"/>
                  </a:moveTo>
                  <a:cubicBezTo>
                    <a:pt x="27" y="0"/>
                    <a:pt x="29" y="22"/>
                    <a:pt x="13" y="23"/>
                  </a:cubicBezTo>
                  <a:cubicBezTo>
                    <a:pt x="2" y="22"/>
                    <a:pt x="0" y="2"/>
                    <a:pt x="13"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5" name="Google Shape;45;p2"/>
            <p:cNvSpPr/>
            <p:nvPr/>
          </p:nvSpPr>
          <p:spPr>
            <a:xfrm rot="5400000">
              <a:off x="11343434" y="5658571"/>
              <a:ext cx="140901" cy="102819"/>
            </a:xfrm>
            <a:custGeom>
              <a:avLst/>
              <a:gdLst/>
              <a:ahLst/>
              <a:cxnLst/>
              <a:rect l="l" t="t" r="r" b="b"/>
              <a:pathLst>
                <a:path w="43" h="34" extrusionOk="0">
                  <a:moveTo>
                    <a:pt x="24" y="0"/>
                  </a:moveTo>
                  <a:cubicBezTo>
                    <a:pt x="43" y="3"/>
                    <a:pt x="28" y="34"/>
                    <a:pt x="14" y="23"/>
                  </a:cubicBezTo>
                  <a:cubicBezTo>
                    <a:pt x="0" y="28"/>
                    <a:pt x="4" y="5"/>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6" name="Google Shape;46;p2"/>
            <p:cNvSpPr/>
            <p:nvPr/>
          </p:nvSpPr>
          <p:spPr>
            <a:xfrm rot="5400000">
              <a:off x="11324095" y="6423833"/>
              <a:ext cx="134697" cy="93843"/>
            </a:xfrm>
            <a:custGeom>
              <a:avLst/>
              <a:gdLst/>
              <a:ahLst/>
              <a:cxnLst/>
              <a:rect l="l" t="t" r="r" b="b"/>
              <a:pathLst>
                <a:path w="41" h="31" extrusionOk="0">
                  <a:moveTo>
                    <a:pt x="23" y="0"/>
                  </a:moveTo>
                  <a:cubicBezTo>
                    <a:pt x="40" y="1"/>
                    <a:pt x="41" y="31"/>
                    <a:pt x="17" y="25"/>
                  </a:cubicBezTo>
                  <a:cubicBezTo>
                    <a:pt x="0" y="7"/>
                    <a:pt x="17" y="4"/>
                    <a:pt x="23"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7" name="Google Shape;47;p2"/>
            <p:cNvSpPr/>
            <p:nvPr/>
          </p:nvSpPr>
          <p:spPr>
            <a:xfrm rot="5400000">
              <a:off x="11324317" y="5897278"/>
              <a:ext cx="118747" cy="120771"/>
            </a:xfrm>
            <a:custGeom>
              <a:avLst/>
              <a:gdLst/>
              <a:ahLst/>
              <a:cxnLst/>
              <a:rect l="l" t="t" r="r" b="b"/>
              <a:pathLst>
                <a:path w="36" h="40" extrusionOk="0">
                  <a:moveTo>
                    <a:pt x="16" y="4"/>
                  </a:moveTo>
                  <a:cubicBezTo>
                    <a:pt x="36" y="5"/>
                    <a:pt x="33" y="0"/>
                    <a:pt x="34" y="15"/>
                  </a:cubicBezTo>
                  <a:cubicBezTo>
                    <a:pt x="34" y="40"/>
                    <a:pt x="0" y="22"/>
                    <a:pt x="16" y="4"/>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8" name="Google Shape;48;p2"/>
            <p:cNvSpPr/>
            <p:nvPr/>
          </p:nvSpPr>
          <p:spPr>
            <a:xfrm rot="5400000">
              <a:off x="11356013" y="6183127"/>
              <a:ext cx="131153" cy="72626"/>
            </a:xfrm>
            <a:custGeom>
              <a:avLst/>
              <a:gdLst/>
              <a:ahLst/>
              <a:cxnLst/>
              <a:rect l="l" t="t" r="r" b="b"/>
              <a:pathLst>
                <a:path w="40" h="24" extrusionOk="0">
                  <a:moveTo>
                    <a:pt x="24" y="0"/>
                  </a:moveTo>
                  <a:cubicBezTo>
                    <a:pt x="40" y="0"/>
                    <a:pt x="38" y="20"/>
                    <a:pt x="25" y="24"/>
                  </a:cubicBezTo>
                  <a:cubicBezTo>
                    <a:pt x="0" y="22"/>
                    <a:pt x="6" y="4"/>
                    <a:pt x="24"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49" name="Google Shape;49;p2"/>
            <p:cNvSpPr/>
            <p:nvPr/>
          </p:nvSpPr>
          <p:spPr>
            <a:xfrm rot="5400000">
              <a:off x="11104198" y="3296179"/>
              <a:ext cx="144445" cy="106083"/>
            </a:xfrm>
            <a:custGeom>
              <a:avLst/>
              <a:gdLst/>
              <a:ahLst/>
              <a:cxnLst/>
              <a:rect l="l" t="t" r="r" b="b"/>
              <a:pathLst>
                <a:path w="44" h="35" extrusionOk="0">
                  <a:moveTo>
                    <a:pt x="28" y="0"/>
                  </a:moveTo>
                  <a:cubicBezTo>
                    <a:pt x="36" y="1"/>
                    <a:pt x="44" y="12"/>
                    <a:pt x="42" y="21"/>
                  </a:cubicBezTo>
                  <a:cubicBezTo>
                    <a:pt x="23" y="35"/>
                    <a:pt x="0" y="7"/>
                    <a:pt x="28"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0" name="Google Shape;50;p2"/>
            <p:cNvSpPr/>
            <p:nvPr/>
          </p:nvSpPr>
          <p:spPr>
            <a:xfrm rot="5400000">
              <a:off x="11134111" y="4387490"/>
              <a:ext cx="151535" cy="75075"/>
            </a:xfrm>
            <a:custGeom>
              <a:avLst/>
              <a:gdLst/>
              <a:ahLst/>
              <a:cxnLst/>
              <a:rect l="l" t="t" r="r" b="b"/>
              <a:pathLst>
                <a:path w="46" h="25" extrusionOk="0">
                  <a:moveTo>
                    <a:pt x="23" y="0"/>
                  </a:moveTo>
                  <a:cubicBezTo>
                    <a:pt x="32" y="1"/>
                    <a:pt x="46" y="21"/>
                    <a:pt x="29" y="25"/>
                  </a:cubicBezTo>
                  <a:cubicBezTo>
                    <a:pt x="10" y="23"/>
                    <a:pt x="0" y="9"/>
                    <a:pt x="23"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1" name="Google Shape;51;p2"/>
            <p:cNvSpPr/>
            <p:nvPr/>
          </p:nvSpPr>
          <p:spPr>
            <a:xfrm rot="5400000">
              <a:off x="11138041" y="5384813"/>
              <a:ext cx="134697" cy="84051"/>
            </a:xfrm>
            <a:custGeom>
              <a:avLst/>
              <a:gdLst/>
              <a:ahLst/>
              <a:cxnLst/>
              <a:rect l="l" t="t" r="r" b="b"/>
              <a:pathLst>
                <a:path w="41" h="28" extrusionOk="0">
                  <a:moveTo>
                    <a:pt x="22" y="0"/>
                  </a:moveTo>
                  <a:cubicBezTo>
                    <a:pt x="41" y="13"/>
                    <a:pt x="24" y="28"/>
                    <a:pt x="8" y="21"/>
                  </a:cubicBezTo>
                  <a:cubicBezTo>
                    <a:pt x="0" y="8"/>
                    <a:pt x="8" y="0"/>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2" name="Google Shape;52;p2"/>
            <p:cNvSpPr/>
            <p:nvPr/>
          </p:nvSpPr>
          <p:spPr>
            <a:xfrm rot="5400000">
              <a:off x="11133693" y="4595717"/>
              <a:ext cx="131153" cy="84866"/>
            </a:xfrm>
            <a:custGeom>
              <a:avLst/>
              <a:gdLst/>
              <a:ahLst/>
              <a:cxnLst/>
              <a:rect l="l" t="t" r="r" b="b"/>
              <a:pathLst>
                <a:path w="40" h="28" extrusionOk="0">
                  <a:moveTo>
                    <a:pt x="27" y="1"/>
                  </a:moveTo>
                  <a:cubicBezTo>
                    <a:pt x="35" y="0"/>
                    <a:pt x="40" y="10"/>
                    <a:pt x="38" y="17"/>
                  </a:cubicBezTo>
                  <a:cubicBezTo>
                    <a:pt x="17" y="28"/>
                    <a:pt x="0" y="7"/>
                    <a:pt x="27"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3" name="Google Shape;53;p2"/>
            <p:cNvSpPr/>
            <p:nvPr/>
          </p:nvSpPr>
          <p:spPr>
            <a:xfrm rot="5400000">
              <a:off x="11105830" y="6046702"/>
              <a:ext cx="144445" cy="102819"/>
            </a:xfrm>
            <a:custGeom>
              <a:avLst/>
              <a:gdLst/>
              <a:ahLst/>
              <a:cxnLst/>
              <a:rect l="l" t="t" r="r" b="b"/>
              <a:pathLst>
                <a:path w="44" h="34" extrusionOk="0">
                  <a:moveTo>
                    <a:pt x="31" y="1"/>
                  </a:moveTo>
                  <a:cubicBezTo>
                    <a:pt x="44" y="3"/>
                    <a:pt x="38" y="34"/>
                    <a:pt x="25" y="22"/>
                  </a:cubicBezTo>
                  <a:cubicBezTo>
                    <a:pt x="0" y="28"/>
                    <a:pt x="14" y="0"/>
                    <a:pt x="31"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4" name="Google Shape;54;p2"/>
            <p:cNvSpPr/>
            <p:nvPr/>
          </p:nvSpPr>
          <p:spPr>
            <a:xfrm rot="5400000">
              <a:off x="11117596" y="3060239"/>
              <a:ext cx="115202" cy="121588"/>
            </a:xfrm>
            <a:custGeom>
              <a:avLst/>
              <a:gdLst/>
              <a:ahLst/>
              <a:cxnLst/>
              <a:rect l="l" t="t" r="r" b="b"/>
              <a:pathLst>
                <a:path w="35" h="40" extrusionOk="0">
                  <a:moveTo>
                    <a:pt x="16" y="4"/>
                  </a:moveTo>
                  <a:cubicBezTo>
                    <a:pt x="35" y="4"/>
                    <a:pt x="32" y="0"/>
                    <a:pt x="33" y="15"/>
                  </a:cubicBezTo>
                  <a:cubicBezTo>
                    <a:pt x="34" y="40"/>
                    <a:pt x="0" y="22"/>
                    <a:pt x="16" y="4"/>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5" name="Google Shape;55;p2"/>
            <p:cNvSpPr/>
            <p:nvPr/>
          </p:nvSpPr>
          <p:spPr>
            <a:xfrm rot="5400000">
              <a:off x="11125265" y="4900335"/>
              <a:ext cx="127608" cy="69362"/>
            </a:xfrm>
            <a:custGeom>
              <a:avLst/>
              <a:gdLst/>
              <a:ahLst/>
              <a:cxnLst/>
              <a:rect l="l" t="t" r="r" b="b"/>
              <a:pathLst>
                <a:path w="39" h="23" extrusionOk="0">
                  <a:moveTo>
                    <a:pt x="26" y="0"/>
                  </a:moveTo>
                  <a:cubicBezTo>
                    <a:pt x="39" y="1"/>
                    <a:pt x="38" y="21"/>
                    <a:pt x="26" y="23"/>
                  </a:cubicBezTo>
                  <a:cubicBezTo>
                    <a:pt x="0" y="23"/>
                    <a:pt x="5" y="2"/>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6" name="Google Shape;56;p2"/>
            <p:cNvSpPr/>
            <p:nvPr/>
          </p:nvSpPr>
          <p:spPr>
            <a:xfrm rot="5400000">
              <a:off x="11117373" y="5141456"/>
              <a:ext cx="131153" cy="81603"/>
            </a:xfrm>
            <a:custGeom>
              <a:avLst/>
              <a:gdLst/>
              <a:ahLst/>
              <a:cxnLst/>
              <a:rect l="l" t="t" r="r" b="b"/>
              <a:pathLst>
                <a:path w="40" h="27" extrusionOk="0">
                  <a:moveTo>
                    <a:pt x="25" y="0"/>
                  </a:moveTo>
                  <a:cubicBezTo>
                    <a:pt x="34" y="0"/>
                    <a:pt x="40" y="11"/>
                    <a:pt x="38" y="20"/>
                  </a:cubicBezTo>
                  <a:cubicBezTo>
                    <a:pt x="17" y="27"/>
                    <a:pt x="0" y="12"/>
                    <a:pt x="25"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7" name="Google Shape;57;p2"/>
            <p:cNvSpPr/>
            <p:nvPr/>
          </p:nvSpPr>
          <p:spPr>
            <a:xfrm rot="5400000">
              <a:off x="11112337" y="2598157"/>
              <a:ext cx="134697" cy="81603"/>
            </a:xfrm>
            <a:custGeom>
              <a:avLst/>
              <a:gdLst/>
              <a:ahLst/>
              <a:cxnLst/>
              <a:rect l="l" t="t" r="r" b="b"/>
              <a:pathLst>
                <a:path w="41" h="27" extrusionOk="0">
                  <a:moveTo>
                    <a:pt x="19" y="0"/>
                  </a:moveTo>
                  <a:cubicBezTo>
                    <a:pt x="41" y="9"/>
                    <a:pt x="28" y="27"/>
                    <a:pt x="7" y="20"/>
                  </a:cubicBezTo>
                  <a:cubicBezTo>
                    <a:pt x="0" y="8"/>
                    <a:pt x="7" y="1"/>
                    <a:pt x="19"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8" name="Google Shape;58;p2"/>
            <p:cNvSpPr/>
            <p:nvPr/>
          </p:nvSpPr>
          <p:spPr>
            <a:xfrm rot="5400000">
              <a:off x="11105830" y="6278710"/>
              <a:ext cx="144445" cy="78339"/>
            </a:xfrm>
            <a:custGeom>
              <a:avLst/>
              <a:gdLst/>
              <a:ahLst/>
              <a:cxnLst/>
              <a:rect l="l" t="t" r="r" b="b"/>
              <a:pathLst>
                <a:path w="44" h="26" extrusionOk="0">
                  <a:moveTo>
                    <a:pt x="29" y="0"/>
                  </a:moveTo>
                  <a:cubicBezTo>
                    <a:pt x="44" y="3"/>
                    <a:pt x="40" y="22"/>
                    <a:pt x="26" y="26"/>
                  </a:cubicBezTo>
                  <a:cubicBezTo>
                    <a:pt x="0" y="25"/>
                    <a:pt x="11" y="6"/>
                    <a:pt x="29"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59" name="Google Shape;59;p2"/>
            <p:cNvSpPr/>
            <p:nvPr/>
          </p:nvSpPr>
          <p:spPr>
            <a:xfrm rot="5400000">
              <a:off x="11093998" y="5596726"/>
              <a:ext cx="144445" cy="97107"/>
            </a:xfrm>
            <a:custGeom>
              <a:avLst/>
              <a:gdLst/>
              <a:ahLst/>
              <a:cxnLst/>
              <a:rect l="l" t="t" r="r" b="b"/>
              <a:pathLst>
                <a:path w="44" h="32" extrusionOk="0">
                  <a:moveTo>
                    <a:pt x="31" y="1"/>
                  </a:moveTo>
                  <a:cubicBezTo>
                    <a:pt x="40" y="0"/>
                    <a:pt x="44" y="8"/>
                    <a:pt x="43" y="16"/>
                  </a:cubicBezTo>
                  <a:cubicBezTo>
                    <a:pt x="29" y="32"/>
                    <a:pt x="0" y="7"/>
                    <a:pt x="31"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0" name="Google Shape;60;p2"/>
            <p:cNvSpPr/>
            <p:nvPr/>
          </p:nvSpPr>
          <p:spPr>
            <a:xfrm rot="5400000">
              <a:off x="11097788" y="4080854"/>
              <a:ext cx="131153" cy="84866"/>
            </a:xfrm>
            <a:custGeom>
              <a:avLst/>
              <a:gdLst/>
              <a:ahLst/>
              <a:cxnLst/>
              <a:rect l="l" t="t" r="r" b="b"/>
              <a:pathLst>
                <a:path w="40" h="28" extrusionOk="0">
                  <a:moveTo>
                    <a:pt x="27" y="1"/>
                  </a:moveTo>
                  <a:cubicBezTo>
                    <a:pt x="35" y="0"/>
                    <a:pt x="40" y="10"/>
                    <a:pt x="38" y="17"/>
                  </a:cubicBezTo>
                  <a:cubicBezTo>
                    <a:pt x="17" y="28"/>
                    <a:pt x="0" y="7"/>
                    <a:pt x="27"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1" name="Google Shape;61;p2"/>
            <p:cNvSpPr/>
            <p:nvPr/>
          </p:nvSpPr>
          <p:spPr>
            <a:xfrm rot="5400000">
              <a:off x="11075637" y="5836680"/>
              <a:ext cx="144445" cy="102819"/>
            </a:xfrm>
            <a:custGeom>
              <a:avLst/>
              <a:gdLst/>
              <a:ahLst/>
              <a:cxnLst/>
              <a:rect l="l" t="t" r="r" b="b"/>
              <a:pathLst>
                <a:path w="44" h="34" extrusionOk="0">
                  <a:moveTo>
                    <a:pt x="31" y="0"/>
                  </a:moveTo>
                  <a:cubicBezTo>
                    <a:pt x="39" y="0"/>
                    <a:pt x="44" y="12"/>
                    <a:pt x="42" y="19"/>
                  </a:cubicBezTo>
                  <a:cubicBezTo>
                    <a:pt x="25" y="34"/>
                    <a:pt x="0" y="8"/>
                    <a:pt x="31"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2" name="Google Shape;62;p2"/>
            <p:cNvSpPr/>
            <p:nvPr/>
          </p:nvSpPr>
          <p:spPr>
            <a:xfrm rot="5400000">
              <a:off x="11124696" y="2830776"/>
              <a:ext cx="121406" cy="81603"/>
            </a:xfrm>
            <a:custGeom>
              <a:avLst/>
              <a:gdLst/>
              <a:ahLst/>
              <a:cxnLst/>
              <a:rect l="l" t="t" r="r" b="b"/>
              <a:pathLst>
                <a:path w="37" h="27" extrusionOk="0">
                  <a:moveTo>
                    <a:pt x="19" y="1"/>
                  </a:moveTo>
                  <a:cubicBezTo>
                    <a:pt x="31" y="2"/>
                    <a:pt x="37" y="24"/>
                    <a:pt x="21" y="27"/>
                  </a:cubicBezTo>
                  <a:cubicBezTo>
                    <a:pt x="1" y="27"/>
                    <a:pt x="0" y="0"/>
                    <a:pt x="19" y="1"/>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3" name="Google Shape;63;p2"/>
            <p:cNvSpPr/>
            <p:nvPr/>
          </p:nvSpPr>
          <p:spPr>
            <a:xfrm rot="5400000">
              <a:off x="11082841" y="3849727"/>
              <a:ext cx="147990" cy="78339"/>
            </a:xfrm>
            <a:custGeom>
              <a:avLst/>
              <a:gdLst/>
              <a:ahLst/>
              <a:cxnLst/>
              <a:rect l="l" t="t" r="r" b="b"/>
              <a:pathLst>
                <a:path w="45" h="26" extrusionOk="0">
                  <a:moveTo>
                    <a:pt x="22" y="0"/>
                  </a:moveTo>
                  <a:cubicBezTo>
                    <a:pt x="32" y="2"/>
                    <a:pt x="45" y="22"/>
                    <a:pt x="28" y="26"/>
                  </a:cubicBezTo>
                  <a:cubicBezTo>
                    <a:pt x="10" y="24"/>
                    <a:pt x="0" y="9"/>
                    <a:pt x="22"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4" name="Google Shape;64;p2"/>
            <p:cNvSpPr/>
            <p:nvPr/>
          </p:nvSpPr>
          <p:spPr>
            <a:xfrm rot="5400000">
              <a:off x="11078098" y="3616257"/>
              <a:ext cx="133812" cy="79154"/>
            </a:xfrm>
            <a:custGeom>
              <a:avLst/>
              <a:gdLst/>
              <a:ahLst/>
              <a:cxnLst/>
              <a:rect l="l" t="t" r="r" b="b"/>
              <a:pathLst>
                <a:path w="41" h="26" extrusionOk="0">
                  <a:moveTo>
                    <a:pt x="19" y="0"/>
                  </a:moveTo>
                  <a:cubicBezTo>
                    <a:pt x="41" y="9"/>
                    <a:pt x="28" y="26"/>
                    <a:pt x="7" y="19"/>
                  </a:cubicBezTo>
                  <a:cubicBezTo>
                    <a:pt x="0" y="8"/>
                    <a:pt x="7" y="1"/>
                    <a:pt x="19"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5" name="Google Shape;65;p2"/>
            <p:cNvSpPr/>
            <p:nvPr/>
          </p:nvSpPr>
          <p:spPr>
            <a:xfrm rot="5400000">
              <a:off x="11076712" y="6507925"/>
              <a:ext cx="127608" cy="81603"/>
            </a:xfrm>
            <a:custGeom>
              <a:avLst/>
              <a:gdLst/>
              <a:ahLst/>
              <a:cxnLst/>
              <a:rect l="l" t="t" r="r" b="b"/>
              <a:pathLst>
                <a:path w="39" h="27" extrusionOk="0">
                  <a:moveTo>
                    <a:pt x="21" y="2"/>
                  </a:moveTo>
                  <a:cubicBezTo>
                    <a:pt x="36" y="0"/>
                    <a:pt x="39" y="17"/>
                    <a:pt x="26" y="24"/>
                  </a:cubicBezTo>
                  <a:cubicBezTo>
                    <a:pt x="8" y="27"/>
                    <a:pt x="0" y="9"/>
                    <a:pt x="21" y="2"/>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6" name="Google Shape;66;p2"/>
            <p:cNvSpPr/>
            <p:nvPr/>
          </p:nvSpPr>
          <p:spPr>
            <a:xfrm rot="5400000">
              <a:off x="11141853" y="34906"/>
              <a:ext cx="131153" cy="88130"/>
            </a:xfrm>
            <a:custGeom>
              <a:avLst/>
              <a:gdLst/>
              <a:ahLst/>
              <a:cxnLst/>
              <a:rect l="l" t="t" r="r" b="b"/>
              <a:pathLst>
                <a:path w="40" h="29" extrusionOk="0">
                  <a:moveTo>
                    <a:pt x="26" y="0"/>
                  </a:moveTo>
                  <a:cubicBezTo>
                    <a:pt x="34" y="0"/>
                    <a:pt x="40" y="10"/>
                    <a:pt x="39" y="20"/>
                  </a:cubicBezTo>
                  <a:cubicBezTo>
                    <a:pt x="17" y="29"/>
                    <a:pt x="0" y="10"/>
                    <a:pt x="26"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sp>
          <p:nvSpPr>
            <p:cNvPr id="67" name="Google Shape;67;p2"/>
            <p:cNvSpPr/>
            <p:nvPr/>
          </p:nvSpPr>
          <p:spPr>
            <a:xfrm rot="5400000">
              <a:off x="11301184" y="6639670"/>
              <a:ext cx="134697" cy="97107"/>
            </a:xfrm>
            <a:custGeom>
              <a:avLst/>
              <a:gdLst/>
              <a:ahLst/>
              <a:cxnLst/>
              <a:rect l="l" t="t" r="r" b="b"/>
              <a:pathLst>
                <a:path w="41" h="32" extrusionOk="0">
                  <a:moveTo>
                    <a:pt x="25" y="0"/>
                  </a:moveTo>
                  <a:cubicBezTo>
                    <a:pt x="41" y="13"/>
                    <a:pt x="15" y="32"/>
                    <a:pt x="4" y="18"/>
                  </a:cubicBezTo>
                  <a:cubicBezTo>
                    <a:pt x="0" y="5"/>
                    <a:pt x="15" y="0"/>
                    <a:pt x="25" y="0"/>
                  </a:cubicBezTo>
                  <a:close/>
                </a:path>
              </a:pathLst>
            </a:custGeom>
            <a:solidFill>
              <a:srgbClr val="C8C8D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2"/>
                </a:solidFill>
                <a:latin typeface="Avenir"/>
                <a:ea typeface="Avenir"/>
                <a:cs typeface="Avenir"/>
                <a:sym typeface="Avenir"/>
              </a:endParaRPr>
            </a:p>
          </p:txBody>
        </p:sp>
      </p:grpSp>
      <p:sp>
        <p:nvSpPr>
          <p:cNvPr id="68" name="Google Shape;68;p2"/>
          <p:cNvSpPr txBox="1">
            <a:spLocks noGrp="1"/>
          </p:cNvSpPr>
          <p:nvPr>
            <p:ph type="title"/>
          </p:nvPr>
        </p:nvSpPr>
        <p:spPr>
          <a:xfrm>
            <a:off x="1069848" y="502920"/>
            <a:ext cx="9634011" cy="1325563"/>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9" name="Google Shape;69;p2"/>
          <p:cNvSpPr txBox="1">
            <a:spLocks noGrp="1"/>
          </p:cNvSpPr>
          <p:nvPr>
            <p:ph type="body" idx="1"/>
          </p:nvPr>
        </p:nvSpPr>
        <p:spPr>
          <a:xfrm>
            <a:off x="1069848" y="1874520"/>
            <a:ext cx="9634011" cy="4351338"/>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50000"/>
              </a:lnSpc>
              <a:spcBef>
                <a:spcPts val="1000"/>
              </a:spcBef>
              <a:spcAft>
                <a:spcPts val="0"/>
              </a:spcAft>
              <a:buClr>
                <a:srgbClr val="A2A2B5"/>
              </a:buClr>
              <a:buSzPts val="2000"/>
              <a:buFont typeface="Arial"/>
              <a:buChar char="•"/>
              <a:defRPr sz="2000" b="0" i="0" u="none" strike="noStrike" cap="none">
                <a:solidFill>
                  <a:schemeClr val="dk2"/>
                </a:solidFill>
                <a:latin typeface="Avenir"/>
                <a:ea typeface="Avenir"/>
                <a:cs typeface="Avenir"/>
                <a:sym typeface="Avenir"/>
              </a:defRPr>
            </a:lvl1pPr>
            <a:lvl2pPr marL="914400" marR="0" lvl="1" indent="-228600" algn="l" rtl="0">
              <a:lnSpc>
                <a:spcPct val="150000"/>
              </a:lnSpc>
              <a:spcBef>
                <a:spcPts val="500"/>
              </a:spcBef>
              <a:spcAft>
                <a:spcPts val="0"/>
              </a:spcAft>
              <a:buClr>
                <a:srgbClr val="A2A2B5"/>
              </a:buClr>
              <a:buSzPts val="1800"/>
              <a:buFont typeface="Avenir"/>
              <a:buNone/>
              <a:defRPr sz="1800" b="0" i="0" u="none" strike="noStrike" cap="none">
                <a:solidFill>
                  <a:schemeClr val="dk2"/>
                </a:solidFill>
                <a:latin typeface="Avenir"/>
                <a:ea typeface="Avenir"/>
                <a:cs typeface="Avenir"/>
                <a:sym typeface="Avenir"/>
              </a:defRPr>
            </a:lvl2pPr>
            <a:lvl3pPr marL="1371600" marR="0" lvl="2" indent="-330200" algn="l" rtl="0">
              <a:lnSpc>
                <a:spcPct val="150000"/>
              </a:lnSpc>
              <a:spcBef>
                <a:spcPts val="500"/>
              </a:spcBef>
              <a:spcAft>
                <a:spcPts val="0"/>
              </a:spcAft>
              <a:buClr>
                <a:srgbClr val="A2A2B5"/>
              </a:buClr>
              <a:buSzPts val="1600"/>
              <a:buFont typeface="Arial"/>
              <a:buChar char="•"/>
              <a:defRPr sz="1600" b="1" i="0" u="none" strike="noStrike" cap="none">
                <a:solidFill>
                  <a:schemeClr val="dk2"/>
                </a:solidFill>
                <a:latin typeface="Avenir"/>
                <a:ea typeface="Avenir"/>
                <a:cs typeface="Avenir"/>
                <a:sym typeface="Avenir"/>
              </a:defRPr>
            </a:lvl3pPr>
            <a:lvl4pPr marL="1828800" marR="0" lvl="3" indent="-228600" algn="l" rtl="0">
              <a:lnSpc>
                <a:spcPct val="150000"/>
              </a:lnSpc>
              <a:spcBef>
                <a:spcPts val="500"/>
              </a:spcBef>
              <a:spcAft>
                <a:spcPts val="0"/>
              </a:spcAft>
              <a:buClr>
                <a:srgbClr val="A2A2B5"/>
              </a:buClr>
              <a:buSzPts val="1400"/>
              <a:buFont typeface="Avenir"/>
              <a:buNone/>
              <a:defRPr sz="1400" b="0" i="0" u="none" strike="noStrike" cap="none">
                <a:solidFill>
                  <a:schemeClr val="dk2"/>
                </a:solidFill>
                <a:latin typeface="Avenir"/>
                <a:ea typeface="Avenir"/>
                <a:cs typeface="Avenir"/>
                <a:sym typeface="Avenir"/>
              </a:defRPr>
            </a:lvl4pPr>
            <a:lvl5pPr marL="2286000" marR="0" lvl="4" indent="-317500" algn="l" rtl="0">
              <a:lnSpc>
                <a:spcPct val="150000"/>
              </a:lnSpc>
              <a:spcBef>
                <a:spcPts val="500"/>
              </a:spcBef>
              <a:spcAft>
                <a:spcPts val="0"/>
              </a:spcAft>
              <a:buClr>
                <a:srgbClr val="A2A2B5"/>
              </a:buClr>
              <a:buSzPts val="1400"/>
              <a:buFont typeface="Arial"/>
              <a:buChar char="•"/>
              <a:defRPr sz="1400" b="0" i="0" u="none" strike="noStrike" cap="none">
                <a:solidFill>
                  <a:schemeClr val="dk2"/>
                </a:solidFill>
                <a:latin typeface="Avenir"/>
                <a:ea typeface="Avenir"/>
                <a:cs typeface="Avenir"/>
                <a:sym typeface="Avenir"/>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venir"/>
                <a:ea typeface="Avenir"/>
                <a:cs typeface="Avenir"/>
                <a:sym typeface="Avenir"/>
              </a:defRPr>
            </a:lvl9pPr>
          </a:lstStyle>
          <a:p>
            <a:endParaRPr/>
          </a:p>
        </p:txBody>
      </p:sp>
      <p:sp>
        <p:nvSpPr>
          <p:cNvPr id="70" name="Google Shape;70;p2"/>
          <p:cNvSpPr txBox="1">
            <a:spLocks noGrp="1"/>
          </p:cNvSpPr>
          <p:nvPr>
            <p:ph type="dt" idx="10"/>
          </p:nvPr>
        </p:nvSpPr>
        <p:spPr>
          <a:xfrm>
            <a:off x="173736" y="6382512"/>
            <a:ext cx="284590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a:solidFill>
                  <a:schemeClr val="dk2"/>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71" name="Google Shape;71;p2"/>
          <p:cNvSpPr txBox="1">
            <a:spLocks noGrp="1"/>
          </p:cNvSpPr>
          <p:nvPr>
            <p:ph type="ftr" idx="11"/>
          </p:nvPr>
        </p:nvSpPr>
        <p:spPr>
          <a:xfrm rot="5400000">
            <a:off x="-1754871" y="2093199"/>
            <a:ext cx="4157472" cy="41608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a:solidFill>
                  <a:schemeClr val="dk2"/>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Avenir"/>
                <a:ea typeface="Avenir"/>
                <a:cs typeface="Avenir"/>
                <a:sym typeface="Avenir"/>
              </a:defRPr>
            </a:lvl2pPr>
            <a:lvl3pPr marR="0" lvl="2" algn="l" rtl="0">
              <a:spcBef>
                <a:spcPts val="0"/>
              </a:spcBef>
              <a:spcAft>
                <a:spcPts val="0"/>
              </a:spcAft>
              <a:buSzPts val="1400"/>
              <a:buNone/>
              <a:defRPr sz="1800" b="0" i="0" u="none" strike="noStrike" cap="none">
                <a:solidFill>
                  <a:schemeClr val="dk1"/>
                </a:solidFill>
                <a:latin typeface="Avenir"/>
                <a:ea typeface="Avenir"/>
                <a:cs typeface="Avenir"/>
                <a:sym typeface="Avenir"/>
              </a:defRPr>
            </a:lvl3pPr>
            <a:lvl4pPr marR="0" lvl="3" algn="l" rtl="0">
              <a:spcBef>
                <a:spcPts val="0"/>
              </a:spcBef>
              <a:spcAft>
                <a:spcPts val="0"/>
              </a:spcAft>
              <a:buSzPts val="1400"/>
              <a:buNone/>
              <a:defRPr sz="1800" b="0" i="0" u="none" strike="noStrike" cap="none">
                <a:solidFill>
                  <a:schemeClr val="dk1"/>
                </a:solidFill>
                <a:latin typeface="Avenir"/>
                <a:ea typeface="Avenir"/>
                <a:cs typeface="Avenir"/>
                <a:sym typeface="Avenir"/>
              </a:defRPr>
            </a:lvl4pPr>
            <a:lvl5pPr marR="0" lvl="4" algn="l" rtl="0">
              <a:spcBef>
                <a:spcPts val="0"/>
              </a:spcBef>
              <a:spcAft>
                <a:spcPts val="0"/>
              </a:spcAft>
              <a:buSzPts val="1400"/>
              <a:buNone/>
              <a:defRPr sz="1800" b="0" i="0" u="none" strike="noStrike" cap="none">
                <a:solidFill>
                  <a:schemeClr val="dk1"/>
                </a:solidFill>
                <a:latin typeface="Avenir"/>
                <a:ea typeface="Avenir"/>
                <a:cs typeface="Avenir"/>
                <a:sym typeface="Avenir"/>
              </a:defRPr>
            </a:lvl5pPr>
            <a:lvl6pPr marR="0" lvl="5" algn="l" rtl="0">
              <a:spcBef>
                <a:spcPts val="0"/>
              </a:spcBef>
              <a:spcAft>
                <a:spcPts val="0"/>
              </a:spcAft>
              <a:buSzPts val="1400"/>
              <a:buNone/>
              <a:defRPr sz="1800" b="0" i="0" u="none" strike="noStrike" cap="none">
                <a:solidFill>
                  <a:schemeClr val="dk1"/>
                </a:solidFill>
                <a:latin typeface="Avenir"/>
                <a:ea typeface="Avenir"/>
                <a:cs typeface="Avenir"/>
                <a:sym typeface="Avenir"/>
              </a:defRPr>
            </a:lvl6pPr>
            <a:lvl7pPr marR="0" lvl="6" algn="l" rtl="0">
              <a:spcBef>
                <a:spcPts val="0"/>
              </a:spcBef>
              <a:spcAft>
                <a:spcPts val="0"/>
              </a:spcAft>
              <a:buSzPts val="1400"/>
              <a:buNone/>
              <a:defRPr sz="1800" b="0" i="0" u="none" strike="noStrike" cap="none">
                <a:solidFill>
                  <a:schemeClr val="dk1"/>
                </a:solidFill>
                <a:latin typeface="Avenir"/>
                <a:ea typeface="Avenir"/>
                <a:cs typeface="Avenir"/>
                <a:sym typeface="Avenir"/>
              </a:defRPr>
            </a:lvl7pPr>
            <a:lvl8pPr marR="0" lvl="7" algn="l" rtl="0">
              <a:spcBef>
                <a:spcPts val="0"/>
              </a:spcBef>
              <a:spcAft>
                <a:spcPts val="0"/>
              </a:spcAft>
              <a:buSzPts val="1400"/>
              <a:buNone/>
              <a:defRPr sz="1800" b="0" i="0" u="none" strike="noStrike" cap="none">
                <a:solidFill>
                  <a:schemeClr val="dk1"/>
                </a:solidFill>
                <a:latin typeface="Avenir"/>
                <a:ea typeface="Avenir"/>
                <a:cs typeface="Avenir"/>
                <a:sym typeface="Avenir"/>
              </a:defRPr>
            </a:lvl8pPr>
            <a:lvl9pPr marR="0" lvl="8" algn="l" rtl="0">
              <a:spcBef>
                <a:spcPts val="0"/>
              </a:spcBef>
              <a:spcAft>
                <a:spcPts val="0"/>
              </a:spcAft>
              <a:buSzPts val="1400"/>
              <a:buNone/>
              <a:defRPr sz="1800" b="0" i="0" u="none" strike="noStrike" cap="none">
                <a:solidFill>
                  <a:schemeClr val="dk1"/>
                </a:solidFill>
                <a:latin typeface="Avenir"/>
                <a:ea typeface="Avenir"/>
                <a:cs typeface="Avenir"/>
                <a:sym typeface="Avenir"/>
              </a:defRPr>
            </a:lvl9pPr>
          </a:lstStyle>
          <a:p>
            <a:endParaRPr/>
          </a:p>
        </p:txBody>
      </p:sp>
      <p:sp>
        <p:nvSpPr>
          <p:cNvPr id="72" name="Google Shape;72;p2"/>
          <p:cNvSpPr txBox="1">
            <a:spLocks noGrp="1"/>
          </p:cNvSpPr>
          <p:nvPr>
            <p:ph type="sldNum" idx="12"/>
          </p:nvPr>
        </p:nvSpPr>
        <p:spPr>
          <a:xfrm>
            <a:off x="11457919" y="6382512"/>
            <a:ext cx="50099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u="none">
                <a:solidFill>
                  <a:schemeClr val="dk2"/>
                </a:solidFill>
                <a:latin typeface="Avenir"/>
                <a:ea typeface="Avenir"/>
                <a:cs typeface="Avenir"/>
                <a:sym typeface="Avenir"/>
              </a:defRPr>
            </a:lvl1pPr>
            <a:lvl2pPr marL="0" marR="0" lvl="1" indent="0" algn="r" rtl="0">
              <a:spcBef>
                <a:spcPts val="0"/>
              </a:spcBef>
              <a:buNone/>
              <a:defRPr sz="1050" b="0" u="none">
                <a:solidFill>
                  <a:schemeClr val="dk2"/>
                </a:solidFill>
                <a:latin typeface="Avenir"/>
                <a:ea typeface="Avenir"/>
                <a:cs typeface="Avenir"/>
                <a:sym typeface="Avenir"/>
              </a:defRPr>
            </a:lvl2pPr>
            <a:lvl3pPr marL="0" marR="0" lvl="2" indent="0" algn="r" rtl="0">
              <a:spcBef>
                <a:spcPts val="0"/>
              </a:spcBef>
              <a:buNone/>
              <a:defRPr sz="1050" b="0" u="none">
                <a:solidFill>
                  <a:schemeClr val="dk2"/>
                </a:solidFill>
                <a:latin typeface="Avenir"/>
                <a:ea typeface="Avenir"/>
                <a:cs typeface="Avenir"/>
                <a:sym typeface="Avenir"/>
              </a:defRPr>
            </a:lvl3pPr>
            <a:lvl4pPr marL="0" marR="0" lvl="3" indent="0" algn="r" rtl="0">
              <a:spcBef>
                <a:spcPts val="0"/>
              </a:spcBef>
              <a:buNone/>
              <a:defRPr sz="1050" b="0" u="none">
                <a:solidFill>
                  <a:schemeClr val="dk2"/>
                </a:solidFill>
                <a:latin typeface="Avenir"/>
                <a:ea typeface="Avenir"/>
                <a:cs typeface="Avenir"/>
                <a:sym typeface="Avenir"/>
              </a:defRPr>
            </a:lvl4pPr>
            <a:lvl5pPr marL="0" marR="0" lvl="4" indent="0" algn="r" rtl="0">
              <a:spcBef>
                <a:spcPts val="0"/>
              </a:spcBef>
              <a:buNone/>
              <a:defRPr sz="1050" b="0" u="none">
                <a:solidFill>
                  <a:schemeClr val="dk2"/>
                </a:solidFill>
                <a:latin typeface="Avenir"/>
                <a:ea typeface="Avenir"/>
                <a:cs typeface="Avenir"/>
                <a:sym typeface="Avenir"/>
              </a:defRPr>
            </a:lvl5pPr>
            <a:lvl6pPr marL="0" marR="0" lvl="5" indent="0" algn="r" rtl="0">
              <a:spcBef>
                <a:spcPts val="0"/>
              </a:spcBef>
              <a:buNone/>
              <a:defRPr sz="1050" b="0" u="none">
                <a:solidFill>
                  <a:schemeClr val="dk2"/>
                </a:solidFill>
                <a:latin typeface="Avenir"/>
                <a:ea typeface="Avenir"/>
                <a:cs typeface="Avenir"/>
                <a:sym typeface="Avenir"/>
              </a:defRPr>
            </a:lvl6pPr>
            <a:lvl7pPr marL="0" marR="0" lvl="6" indent="0" algn="r" rtl="0">
              <a:spcBef>
                <a:spcPts val="0"/>
              </a:spcBef>
              <a:buNone/>
              <a:defRPr sz="1050" b="0" u="none">
                <a:solidFill>
                  <a:schemeClr val="dk2"/>
                </a:solidFill>
                <a:latin typeface="Avenir"/>
                <a:ea typeface="Avenir"/>
                <a:cs typeface="Avenir"/>
                <a:sym typeface="Avenir"/>
              </a:defRPr>
            </a:lvl7pPr>
            <a:lvl8pPr marL="0" marR="0" lvl="7" indent="0" algn="r" rtl="0">
              <a:spcBef>
                <a:spcPts val="0"/>
              </a:spcBef>
              <a:buNone/>
              <a:defRPr sz="1050" b="0" u="none">
                <a:solidFill>
                  <a:schemeClr val="dk2"/>
                </a:solidFill>
                <a:latin typeface="Avenir"/>
                <a:ea typeface="Avenir"/>
                <a:cs typeface="Avenir"/>
                <a:sym typeface="Avenir"/>
              </a:defRPr>
            </a:lvl8pPr>
            <a:lvl9pPr marL="0" marR="0" lvl="8" indent="0" algn="r" rtl="0">
              <a:spcBef>
                <a:spcPts val="0"/>
              </a:spcBef>
              <a:buNone/>
              <a:defRPr sz="1050" b="0" u="none">
                <a:solidFill>
                  <a:schemeClr val="dk2"/>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223275"/>
        </a:solidFill>
        <a:effectLst/>
      </p:bgPr>
    </p:bg>
    <p:spTree>
      <p:nvGrpSpPr>
        <p:cNvPr id="1" name="Shape 146"/>
        <p:cNvGrpSpPr/>
        <p:nvPr/>
      </p:nvGrpSpPr>
      <p:grpSpPr>
        <a:xfrm>
          <a:off x="0" y="0"/>
          <a:ext cx="0" cy="0"/>
          <a:chOff x="0" y="0"/>
          <a:chExt cx="0" cy="0"/>
        </a:xfrm>
      </p:grpSpPr>
      <p:sp>
        <p:nvSpPr>
          <p:cNvPr id="147" name="Google Shape;147;p1"/>
          <p:cNvSpPr txBox="1">
            <a:spLocks noGrp="1"/>
          </p:cNvSpPr>
          <p:nvPr>
            <p:ph type="ctrTitle"/>
          </p:nvPr>
        </p:nvSpPr>
        <p:spPr>
          <a:xfrm>
            <a:off x="3163920" y="4430103"/>
            <a:ext cx="2880000" cy="360000"/>
          </a:xfrm>
          <a:prstGeom prst="rect">
            <a:avLst/>
          </a:prstGeom>
          <a:solidFill>
            <a:srgbClr val="C8A532"/>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1400"/>
              <a:buFont typeface="Calibri"/>
              <a:buNone/>
            </a:pPr>
            <a:r>
              <a:rPr lang="en-US" sz="1400" b="1" cap="none">
                <a:solidFill>
                  <a:schemeClr val="lt1"/>
                </a:solidFill>
                <a:latin typeface="Calibri"/>
                <a:ea typeface="Calibri"/>
                <a:cs typeface="Calibri"/>
                <a:sym typeface="Calibri"/>
              </a:rPr>
              <a:t>ANAHITA</a:t>
            </a:r>
            <a:r>
              <a:rPr lang="en-US" sz="1400" cap="none">
                <a:solidFill>
                  <a:schemeClr val="lt1"/>
                </a:solidFill>
                <a:latin typeface="Calibri"/>
                <a:ea typeface="Calibri"/>
                <a:cs typeface="Calibri"/>
                <a:sym typeface="Calibri"/>
              </a:rPr>
              <a:t> | A STORY OF HOPE</a:t>
            </a:r>
            <a:endParaRPr sz="1400" cap="none">
              <a:solidFill>
                <a:schemeClr val="lt1"/>
              </a:solidFill>
              <a:latin typeface="Calibri"/>
              <a:ea typeface="Calibri"/>
              <a:cs typeface="Calibri"/>
              <a:sym typeface="Calibri"/>
            </a:endParaRPr>
          </a:p>
        </p:txBody>
      </p:sp>
      <p:sp>
        <p:nvSpPr>
          <p:cNvPr id="148" name="Google Shape;148;p1"/>
          <p:cNvSpPr txBox="1"/>
          <p:nvPr/>
        </p:nvSpPr>
        <p:spPr>
          <a:xfrm>
            <a:off x="3163921" y="4793724"/>
            <a:ext cx="2877827" cy="1947762"/>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223275"/>
              </a:buClr>
              <a:buSzPts val="1200"/>
              <a:buFont typeface="Calibri"/>
              <a:buNone/>
            </a:pPr>
            <a:r>
              <a:rPr lang="en-US" sz="1200">
                <a:solidFill>
                  <a:srgbClr val="223275"/>
                </a:solidFill>
                <a:latin typeface="Calibri"/>
                <a:ea typeface="Calibri"/>
                <a:cs typeface="Calibri"/>
                <a:sym typeface="Calibri"/>
              </a:rPr>
              <a:t>Illegal Killing of Birds is a major threat to migratory birds in Lebanon. SPNL works closely with diverse partners, Internal Security Forces and responsible hunters to monitor violations. This has exemplified in the recent rescue of an injured juvenile Egyptian Vulture, Anahita, brutally shot on her journey from the Balkans to Africa. She was reared by SPNL team at LHHC aviary and returned back to Bulgaria (BSPB). </a:t>
            </a:r>
            <a:endParaRPr sz="1200">
              <a:solidFill>
                <a:srgbClr val="223275"/>
              </a:solidFill>
              <a:latin typeface="Calibri"/>
              <a:ea typeface="Calibri"/>
              <a:cs typeface="Calibri"/>
              <a:sym typeface="Calibri"/>
            </a:endParaRPr>
          </a:p>
        </p:txBody>
      </p:sp>
      <p:sp>
        <p:nvSpPr>
          <p:cNvPr id="149" name="Google Shape;149;p1"/>
          <p:cNvSpPr txBox="1"/>
          <p:nvPr/>
        </p:nvSpPr>
        <p:spPr>
          <a:xfrm>
            <a:off x="6150250" y="2056341"/>
            <a:ext cx="5855391" cy="360000"/>
          </a:xfrm>
          <a:prstGeom prst="rect">
            <a:avLst/>
          </a:prstGeom>
          <a:solidFill>
            <a:srgbClr val="C8A532"/>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r>
              <a:rPr lang="en-US" sz="1400" b="1">
                <a:solidFill>
                  <a:schemeClr val="lt1"/>
                </a:solidFill>
                <a:latin typeface="Calibri"/>
                <a:ea typeface="Calibri"/>
                <a:cs typeface="Calibri"/>
                <a:sym typeface="Calibri"/>
              </a:rPr>
              <a:t>AL HIMA</a:t>
            </a:r>
            <a:r>
              <a:rPr lang="en-US" sz="1400">
                <a:solidFill>
                  <a:schemeClr val="lt1"/>
                </a:solidFill>
                <a:latin typeface="Calibri"/>
                <a:ea typeface="Calibri"/>
                <a:cs typeface="Calibri"/>
                <a:sym typeface="Calibri"/>
              </a:rPr>
              <a:t> | A SUSTAINABLE MODEL</a:t>
            </a:r>
            <a:endParaRPr sz="1400" cap="none">
              <a:solidFill>
                <a:schemeClr val="lt1"/>
              </a:solidFill>
              <a:latin typeface="Calibri"/>
              <a:ea typeface="Calibri"/>
              <a:cs typeface="Calibri"/>
              <a:sym typeface="Calibri"/>
            </a:endParaRPr>
          </a:p>
        </p:txBody>
      </p:sp>
      <p:sp>
        <p:nvSpPr>
          <p:cNvPr id="150" name="Google Shape;150;p1"/>
          <p:cNvSpPr txBox="1"/>
          <p:nvPr/>
        </p:nvSpPr>
        <p:spPr>
          <a:xfrm>
            <a:off x="6148080" y="2416341"/>
            <a:ext cx="5859812" cy="1913499"/>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223275"/>
              </a:buClr>
              <a:buSzPts val="1200"/>
              <a:buFont typeface="Calibri"/>
              <a:buNone/>
            </a:pPr>
            <a:r>
              <a:rPr lang="en-US" sz="1200">
                <a:solidFill>
                  <a:srgbClr val="223275"/>
                </a:solidFill>
                <a:latin typeface="Calibri"/>
                <a:ea typeface="Calibri"/>
                <a:cs typeface="Calibri"/>
                <a:sym typeface="Calibri"/>
              </a:rPr>
              <a:t>Through the </a:t>
            </a:r>
            <a:r>
              <a:rPr lang="en-US" sz="1200" i="1">
                <a:solidFill>
                  <a:srgbClr val="223275"/>
                </a:solidFill>
                <a:latin typeface="Calibri"/>
                <a:ea typeface="Calibri"/>
                <a:cs typeface="Calibri"/>
                <a:sym typeface="Calibri"/>
              </a:rPr>
              <a:t>Hima</a:t>
            </a:r>
            <a:r>
              <a:rPr lang="en-US" sz="1200">
                <a:solidFill>
                  <a:srgbClr val="223275"/>
                </a:solidFill>
                <a:latin typeface="Calibri"/>
                <a:ea typeface="Calibri"/>
                <a:cs typeface="Calibri"/>
                <a:sym typeface="Calibri"/>
              </a:rPr>
              <a:t> holistic approach, SPNL has built a socially, environmentally, and economically sustainable model, addressing various conservational and societal challenges in Lebanon. While protecting highly significant ecological and cultural sites, the </a:t>
            </a:r>
            <a:r>
              <a:rPr lang="en-US" sz="1200" i="1">
                <a:solidFill>
                  <a:srgbClr val="223275"/>
                </a:solidFill>
                <a:latin typeface="Calibri"/>
                <a:ea typeface="Calibri"/>
                <a:cs typeface="Calibri"/>
                <a:sym typeface="Calibri"/>
              </a:rPr>
              <a:t>Hima</a:t>
            </a:r>
            <a:r>
              <a:rPr lang="en-US" sz="1200">
                <a:solidFill>
                  <a:srgbClr val="223275"/>
                </a:solidFill>
                <a:latin typeface="Calibri"/>
                <a:ea typeface="Calibri"/>
                <a:cs typeface="Calibri"/>
                <a:sym typeface="Calibri"/>
              </a:rPr>
              <a:t> bottom-up cooperative and inclusive approach enables local communities to develop leadership in decision making, promotes education and capacity building, diversifies local economy, enhances policy changes and strengthens traditional knowledge within local culture, while empowering marginalized groups including women and youth. Further, the </a:t>
            </a:r>
            <a:r>
              <a:rPr lang="en-US" sz="1200" i="1">
                <a:solidFill>
                  <a:srgbClr val="223275"/>
                </a:solidFill>
                <a:latin typeface="Calibri"/>
                <a:ea typeface="Calibri"/>
                <a:cs typeface="Calibri"/>
                <a:sym typeface="Calibri"/>
              </a:rPr>
              <a:t>Hima</a:t>
            </a:r>
            <a:r>
              <a:rPr lang="en-US" sz="1200">
                <a:solidFill>
                  <a:srgbClr val="223275"/>
                </a:solidFill>
                <a:latin typeface="Calibri"/>
                <a:ea typeface="Calibri"/>
                <a:cs typeface="Calibri"/>
                <a:sym typeface="Calibri"/>
              </a:rPr>
              <a:t> enhances communities’ ability to adapt and respond to environmental, social and economic change, ensuring their resilience in the face of external pressures, especially in the context of the Climate Emergency. </a:t>
            </a:r>
            <a:endParaRPr sz="1200">
              <a:solidFill>
                <a:srgbClr val="223275"/>
              </a:solidFill>
              <a:latin typeface="Calibri"/>
              <a:ea typeface="Calibri"/>
              <a:cs typeface="Calibri"/>
              <a:sym typeface="Calibri"/>
            </a:endParaRPr>
          </a:p>
        </p:txBody>
      </p:sp>
      <p:sp>
        <p:nvSpPr>
          <p:cNvPr id="151" name="Google Shape;151;p1"/>
          <p:cNvSpPr txBox="1"/>
          <p:nvPr/>
        </p:nvSpPr>
        <p:spPr>
          <a:xfrm>
            <a:off x="2096428" y="164394"/>
            <a:ext cx="7994799" cy="961990"/>
          </a:xfrm>
          <a:prstGeom prst="rect">
            <a:avLst/>
          </a:prstGeom>
          <a:solidFill>
            <a:schemeClr val="lt1"/>
          </a:solidFill>
          <a:ln>
            <a:noFill/>
          </a:ln>
          <a:effectLst>
            <a:outerShdw blurRad="50800" dist="50800" dir="5400000" sx="1000" sy="1000" algn="ctr" rotWithShape="0">
              <a:srgbClr val="000000"/>
            </a:outerShdw>
          </a:effectLst>
        </p:spPr>
        <p:txBody>
          <a:bodyPr spcFirstLastPara="1" wrap="square" lIns="91425" tIns="72000" rIns="91425" bIns="72000" anchor="ctr" anchorCtr="0">
            <a:noAutofit/>
          </a:bodyPr>
          <a:lstStyle/>
          <a:p>
            <a:pPr marL="0" marR="0" lvl="0" indent="0" algn="ctr" rtl="0">
              <a:spcBef>
                <a:spcPts val="0"/>
              </a:spcBef>
              <a:spcAft>
                <a:spcPts val="0"/>
              </a:spcAft>
              <a:buNone/>
            </a:pPr>
            <a:r>
              <a:rPr lang="en-US" sz="2800" b="1" cap="none">
                <a:solidFill>
                  <a:srgbClr val="223275"/>
                </a:solidFill>
                <a:latin typeface="Calibri"/>
                <a:ea typeface="Calibri"/>
                <a:cs typeface="Calibri"/>
                <a:sym typeface="Calibri"/>
              </a:rPr>
              <a:t>HIMA FOR PEACE </a:t>
            </a:r>
            <a:endParaRPr/>
          </a:p>
        </p:txBody>
      </p:sp>
      <p:sp>
        <p:nvSpPr>
          <p:cNvPr id="152" name="Google Shape;152;p1"/>
          <p:cNvSpPr txBox="1"/>
          <p:nvPr/>
        </p:nvSpPr>
        <p:spPr>
          <a:xfrm>
            <a:off x="2096428" y="1442867"/>
            <a:ext cx="7994799" cy="514738"/>
          </a:xfrm>
          <a:prstGeom prst="rect">
            <a:avLst/>
          </a:prstGeom>
          <a:solidFill>
            <a:schemeClr val="lt1"/>
          </a:solidFill>
          <a:ln>
            <a:noFill/>
          </a:ln>
          <a:effectLst>
            <a:outerShdw blurRad="50800" dist="50800" dir="5400000" sx="1000" sy="1000" algn="ctr" rotWithShape="0">
              <a:srgbClr val="000000"/>
            </a:outerShdw>
          </a:effectLst>
        </p:spPr>
        <p:txBody>
          <a:bodyPr spcFirstLastPara="1" wrap="square" lIns="91425" tIns="72000" rIns="91425" bIns="72000" anchor="ctr" anchorCtr="0">
            <a:noAutofit/>
          </a:bodyPr>
          <a:lstStyle/>
          <a:p>
            <a:pPr marL="0" marR="0" lvl="0" indent="0" algn="ctr" rtl="0">
              <a:spcBef>
                <a:spcPts val="0"/>
              </a:spcBef>
              <a:spcAft>
                <a:spcPts val="0"/>
              </a:spcAft>
              <a:buNone/>
            </a:pPr>
            <a:r>
              <a:rPr lang="en-US" sz="1200">
                <a:solidFill>
                  <a:srgbClr val="223275"/>
                </a:solidFill>
                <a:latin typeface="Avenir"/>
                <a:ea typeface="Avenir"/>
                <a:cs typeface="Avenir"/>
                <a:sym typeface="Avenir"/>
              </a:rPr>
              <a:t>Society for the Protection of Nature in Lebanon </a:t>
            </a:r>
            <a:r>
              <a:rPr lang="en-US" sz="1200">
                <a:solidFill>
                  <a:srgbClr val="223275"/>
                </a:solidFill>
                <a:latin typeface="Calibri"/>
                <a:ea typeface="Calibri"/>
                <a:cs typeface="Calibri"/>
                <a:sym typeface="Calibri"/>
              </a:rPr>
              <a:t>|</a:t>
            </a:r>
            <a:r>
              <a:rPr lang="en-US" sz="1200">
                <a:solidFill>
                  <a:srgbClr val="223275"/>
                </a:solidFill>
                <a:latin typeface="Avenir"/>
                <a:ea typeface="Avenir"/>
                <a:cs typeface="Avenir"/>
                <a:sym typeface="Avenir"/>
              </a:rPr>
              <a:t> IUCN West Asia</a:t>
            </a:r>
            <a:r>
              <a:rPr lang="en-US" sz="1200">
                <a:solidFill>
                  <a:srgbClr val="223275"/>
                </a:solidFill>
                <a:latin typeface="Calibri"/>
                <a:ea typeface="Calibri"/>
                <a:cs typeface="Calibri"/>
                <a:sym typeface="Calibri"/>
              </a:rPr>
              <a:t> </a:t>
            </a:r>
            <a:r>
              <a:rPr lang="en-US" sz="1200">
                <a:solidFill>
                  <a:srgbClr val="223275"/>
                </a:solidFill>
                <a:latin typeface="Avenir"/>
                <a:ea typeface="Avenir"/>
                <a:cs typeface="Avenir"/>
                <a:sym typeface="Avenir"/>
              </a:rPr>
              <a:t> </a:t>
            </a:r>
            <a:endParaRPr sz="1200">
              <a:solidFill>
                <a:srgbClr val="223275"/>
              </a:solidFill>
              <a:latin typeface="Avenir"/>
              <a:ea typeface="Avenir"/>
              <a:cs typeface="Avenir"/>
              <a:sym typeface="Avenir"/>
            </a:endParaRPr>
          </a:p>
        </p:txBody>
      </p:sp>
      <p:sp>
        <p:nvSpPr>
          <p:cNvPr id="153" name="Google Shape;153;p1"/>
          <p:cNvSpPr txBox="1"/>
          <p:nvPr/>
        </p:nvSpPr>
        <p:spPr>
          <a:xfrm>
            <a:off x="179764" y="2057278"/>
            <a:ext cx="5864157" cy="360000"/>
          </a:xfrm>
          <a:prstGeom prst="rect">
            <a:avLst/>
          </a:prstGeom>
          <a:solidFill>
            <a:srgbClr val="C8A532"/>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r>
              <a:rPr lang="en-US" sz="1400" b="1" cap="none">
                <a:solidFill>
                  <a:schemeClr val="lt1"/>
                </a:solidFill>
                <a:latin typeface="Calibri"/>
                <a:ea typeface="Calibri"/>
                <a:cs typeface="Calibri"/>
                <a:sym typeface="Calibri"/>
              </a:rPr>
              <a:t>AL HIMA </a:t>
            </a:r>
            <a:r>
              <a:rPr lang="en-US" sz="1400" cap="none">
                <a:solidFill>
                  <a:schemeClr val="lt1"/>
                </a:solidFill>
                <a:latin typeface="Calibri"/>
                <a:ea typeface="Calibri"/>
                <a:cs typeface="Calibri"/>
                <a:sym typeface="Calibri"/>
              </a:rPr>
              <a:t>| A WAY OF LIFE</a:t>
            </a:r>
            <a:endParaRPr sz="1400" cap="none">
              <a:solidFill>
                <a:schemeClr val="lt1"/>
              </a:solidFill>
              <a:latin typeface="Calibri"/>
              <a:ea typeface="Calibri"/>
              <a:cs typeface="Calibri"/>
              <a:sym typeface="Calibri"/>
            </a:endParaRPr>
          </a:p>
        </p:txBody>
      </p:sp>
      <p:sp>
        <p:nvSpPr>
          <p:cNvPr id="154" name="Google Shape;154;p1"/>
          <p:cNvSpPr txBox="1"/>
          <p:nvPr/>
        </p:nvSpPr>
        <p:spPr>
          <a:xfrm>
            <a:off x="179764" y="2420898"/>
            <a:ext cx="5864157" cy="1912563"/>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2"/>
              </a:buClr>
              <a:buSzPts val="1200"/>
              <a:buFont typeface="Calibri"/>
              <a:buNone/>
            </a:pPr>
            <a:r>
              <a:rPr lang="en-US" sz="1200" i="1">
                <a:solidFill>
                  <a:srgbClr val="223275"/>
                </a:solidFill>
                <a:latin typeface="Calibri"/>
                <a:ea typeface="Calibri"/>
                <a:cs typeface="Calibri"/>
                <a:sym typeface="Calibri"/>
              </a:rPr>
              <a:t>Al Hima</a:t>
            </a:r>
            <a:r>
              <a:rPr lang="en-US" sz="1200">
                <a:solidFill>
                  <a:srgbClr val="223275"/>
                </a:solidFill>
                <a:latin typeface="Calibri"/>
                <a:ea typeface="Calibri"/>
                <a:cs typeface="Calibri"/>
                <a:sym typeface="Calibri"/>
              </a:rPr>
              <a:t>, protected place in Arabic, is a ancient traditional system of resource tenure that has originated in the Arabian Peninsula. Deeply rooted in communities’ collective memory as a </a:t>
            </a:r>
            <a:r>
              <a:rPr lang="en-US" sz="1200" i="1">
                <a:solidFill>
                  <a:srgbClr val="223275"/>
                </a:solidFill>
                <a:latin typeface="Calibri"/>
                <a:ea typeface="Calibri"/>
                <a:cs typeface="Calibri"/>
                <a:sym typeface="Calibri"/>
              </a:rPr>
              <a:t>way of life</a:t>
            </a:r>
            <a:r>
              <a:rPr lang="en-US" sz="1200">
                <a:solidFill>
                  <a:srgbClr val="223275"/>
                </a:solidFill>
                <a:latin typeface="Calibri"/>
                <a:ea typeface="Calibri"/>
                <a:cs typeface="Calibri"/>
                <a:sym typeface="Calibri"/>
              </a:rPr>
              <a:t>, Al Hima was </a:t>
            </a:r>
            <a:r>
              <a:rPr lang="en-US" sz="1200" i="1">
                <a:solidFill>
                  <a:srgbClr val="223275"/>
                </a:solidFill>
                <a:latin typeface="Calibri"/>
                <a:ea typeface="Calibri"/>
                <a:cs typeface="Calibri"/>
                <a:sym typeface="Calibri"/>
              </a:rPr>
              <a:t>revitalized </a:t>
            </a:r>
            <a:r>
              <a:rPr lang="en-US" sz="1200">
                <a:solidFill>
                  <a:srgbClr val="223275"/>
                </a:solidFill>
                <a:latin typeface="Calibri"/>
                <a:ea typeface="Calibri"/>
                <a:cs typeface="Calibri"/>
                <a:sym typeface="Calibri"/>
              </a:rPr>
              <a:t>by SPNL in 2004 as a community based approach to conserve ecologically valuable landscapes and ecosystems. In 2019, it got endorsed as 4</a:t>
            </a:r>
            <a:r>
              <a:rPr lang="en-US" sz="1200" baseline="30000">
                <a:solidFill>
                  <a:srgbClr val="223275"/>
                </a:solidFill>
                <a:latin typeface="Calibri"/>
                <a:ea typeface="Calibri"/>
                <a:cs typeface="Calibri"/>
                <a:sym typeface="Calibri"/>
              </a:rPr>
              <a:t>th</a:t>
            </a:r>
            <a:r>
              <a:rPr lang="en-US" sz="1200">
                <a:solidFill>
                  <a:srgbClr val="223275"/>
                </a:solidFill>
                <a:latin typeface="Calibri"/>
                <a:ea typeface="Calibri"/>
                <a:cs typeface="Calibri"/>
                <a:sym typeface="Calibri"/>
              </a:rPr>
              <a:t> category to the protected areas of Lebanon, supplementing State Protected Areas. A total of 25 Hima community based protected areas exist up until 2021 and cover around 6% of the Lebanese territory. Energizing </a:t>
            </a:r>
            <a:r>
              <a:rPr lang="en-US" sz="1200" i="1">
                <a:solidFill>
                  <a:srgbClr val="223275"/>
                </a:solidFill>
                <a:latin typeface="Calibri"/>
                <a:ea typeface="Calibri"/>
                <a:cs typeface="Calibri"/>
                <a:sym typeface="Calibri"/>
              </a:rPr>
              <a:t>Hima Revival,  </a:t>
            </a:r>
            <a:r>
              <a:rPr lang="en-US" sz="1200">
                <a:solidFill>
                  <a:srgbClr val="223275"/>
                </a:solidFill>
                <a:latin typeface="Calibri"/>
                <a:ea typeface="Calibri"/>
                <a:cs typeface="Calibri"/>
                <a:sym typeface="Calibri"/>
              </a:rPr>
              <a:t>SPNL and IUCN ROWA have been joining efforts to explore the potential for Hima to build peace and reconciliation between neighboring families, communities and countries in the upcoming 2022 regional </a:t>
            </a:r>
            <a:r>
              <a:rPr lang="en-US" sz="1200" i="1">
                <a:solidFill>
                  <a:srgbClr val="223275"/>
                </a:solidFill>
                <a:latin typeface="Calibri"/>
                <a:ea typeface="Calibri"/>
                <a:cs typeface="Calibri"/>
                <a:sym typeface="Calibri"/>
              </a:rPr>
              <a:t>Hima</a:t>
            </a:r>
            <a:r>
              <a:rPr lang="en-US" sz="1200">
                <a:solidFill>
                  <a:srgbClr val="223275"/>
                </a:solidFill>
                <a:latin typeface="Calibri"/>
                <a:ea typeface="Calibri"/>
                <a:cs typeface="Calibri"/>
                <a:sym typeface="Calibri"/>
              </a:rPr>
              <a:t> workshop. </a:t>
            </a:r>
            <a:endParaRPr sz="1200">
              <a:solidFill>
                <a:srgbClr val="223275"/>
              </a:solidFill>
              <a:latin typeface="Calibri"/>
              <a:ea typeface="Calibri"/>
              <a:cs typeface="Calibri"/>
              <a:sym typeface="Calibri"/>
            </a:endParaRPr>
          </a:p>
        </p:txBody>
      </p:sp>
      <p:sp>
        <p:nvSpPr>
          <p:cNvPr id="155" name="Google Shape;155;p1"/>
          <p:cNvSpPr txBox="1"/>
          <p:nvPr/>
        </p:nvSpPr>
        <p:spPr>
          <a:xfrm>
            <a:off x="2096429" y="1126384"/>
            <a:ext cx="7994798" cy="330072"/>
          </a:xfrm>
          <a:prstGeom prst="rect">
            <a:avLst/>
          </a:prstGeom>
          <a:solidFill>
            <a:srgbClr val="C8A532"/>
          </a:solidFill>
          <a:ln>
            <a:noFill/>
          </a:ln>
          <a:effectLst>
            <a:outerShdw blurRad="50800" dist="50800" dir="5400000" sx="1000" sy="1000" algn="ctr" rotWithShape="0">
              <a:srgbClr val="000000"/>
            </a:outerShdw>
          </a:effectLst>
        </p:spPr>
        <p:txBody>
          <a:bodyPr spcFirstLastPara="1" wrap="square" lIns="90000" tIns="72000" rIns="91425" bIns="72000" anchor="ctr" anchorCtr="0">
            <a:noAutofit/>
          </a:bodyPr>
          <a:lstStyle/>
          <a:p>
            <a:pPr marL="0" marR="0" lvl="0" indent="0" algn="ctr" rtl="0">
              <a:spcBef>
                <a:spcPts val="0"/>
              </a:spcBef>
              <a:spcAft>
                <a:spcPts val="0"/>
              </a:spcAft>
              <a:buNone/>
            </a:pPr>
            <a:r>
              <a:rPr lang="en-US" sz="1200">
                <a:solidFill>
                  <a:schemeClr val="lt1"/>
                </a:solidFill>
                <a:latin typeface="Avenir"/>
                <a:ea typeface="Avenir"/>
                <a:cs typeface="Avenir"/>
                <a:sym typeface="Avenir"/>
              </a:rPr>
              <a:t>Alice Al Baghdadi | Elie El Haddad | Jamal Hamzeh | Rania Khalil | Assad Serhal </a:t>
            </a:r>
            <a:endParaRPr sz="1200">
              <a:solidFill>
                <a:schemeClr val="lt1"/>
              </a:solidFill>
              <a:latin typeface="Avenir"/>
              <a:ea typeface="Avenir"/>
              <a:cs typeface="Avenir"/>
              <a:sym typeface="Avenir"/>
            </a:endParaRPr>
          </a:p>
        </p:txBody>
      </p:sp>
      <p:grpSp>
        <p:nvGrpSpPr>
          <p:cNvPr id="156" name="Google Shape;156;p1"/>
          <p:cNvGrpSpPr/>
          <p:nvPr/>
        </p:nvGrpSpPr>
        <p:grpSpPr>
          <a:xfrm>
            <a:off x="6148076" y="4430103"/>
            <a:ext cx="2880000" cy="2311383"/>
            <a:chOff x="9130064" y="4466461"/>
            <a:chExt cx="2880000" cy="2311383"/>
          </a:xfrm>
        </p:grpSpPr>
        <p:sp>
          <p:nvSpPr>
            <p:cNvPr id="157" name="Google Shape;157;p1"/>
            <p:cNvSpPr txBox="1"/>
            <p:nvPr/>
          </p:nvSpPr>
          <p:spPr>
            <a:xfrm>
              <a:off x="9130064" y="4466461"/>
              <a:ext cx="2880000" cy="360000"/>
            </a:xfrm>
            <a:prstGeom prst="rect">
              <a:avLst/>
            </a:prstGeom>
            <a:solidFill>
              <a:srgbClr val="C8A532"/>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r>
                <a:rPr lang="en-US" sz="1400" b="1" cap="none">
                  <a:solidFill>
                    <a:schemeClr val="lt1"/>
                  </a:solidFill>
                  <a:latin typeface="Calibri"/>
                  <a:ea typeface="Calibri"/>
                  <a:cs typeface="Calibri"/>
                  <a:sym typeface="Calibri"/>
                </a:rPr>
                <a:t>S. SYRIACUS </a:t>
              </a:r>
              <a:r>
                <a:rPr lang="en-US" sz="1400" cap="none">
                  <a:solidFill>
                    <a:schemeClr val="lt1"/>
                  </a:solidFill>
                  <a:latin typeface="Calibri"/>
                  <a:ea typeface="Calibri"/>
                  <a:cs typeface="Calibri"/>
                  <a:sym typeface="Calibri"/>
                </a:rPr>
                <a:t>| A DEVOTED JOURNEY </a:t>
              </a:r>
              <a:endParaRPr sz="1400" cap="none">
                <a:solidFill>
                  <a:schemeClr val="lt1"/>
                </a:solidFill>
                <a:latin typeface="Calibri"/>
                <a:ea typeface="Calibri"/>
                <a:cs typeface="Calibri"/>
                <a:sym typeface="Calibri"/>
              </a:endParaRPr>
            </a:p>
          </p:txBody>
        </p:sp>
        <p:sp>
          <p:nvSpPr>
            <p:cNvPr id="158" name="Google Shape;158;p1"/>
            <p:cNvSpPr txBox="1"/>
            <p:nvPr/>
          </p:nvSpPr>
          <p:spPr>
            <a:xfrm>
              <a:off x="9130065" y="4830082"/>
              <a:ext cx="2877827" cy="1947762"/>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223275"/>
                </a:buClr>
                <a:buSzPts val="1200"/>
                <a:buFont typeface="Calibri"/>
                <a:buNone/>
              </a:pPr>
              <a:r>
                <a:rPr lang="en-US" sz="1200">
                  <a:solidFill>
                    <a:srgbClr val="223275"/>
                  </a:solidFill>
                  <a:latin typeface="Calibri"/>
                  <a:ea typeface="Calibri"/>
                  <a:cs typeface="Calibri"/>
                  <a:sym typeface="Calibri"/>
                </a:rPr>
                <a:t>SPNL is committed to conserving and protecting the </a:t>
              </a:r>
              <a:r>
                <a:rPr lang="en-US" sz="1200" i="1">
                  <a:solidFill>
                    <a:srgbClr val="223275"/>
                  </a:solidFill>
                  <a:latin typeface="Calibri"/>
                  <a:ea typeface="Calibri"/>
                  <a:cs typeface="Calibri"/>
                  <a:sym typeface="Calibri"/>
                </a:rPr>
                <a:t>Syrian Serin</a:t>
              </a:r>
              <a:r>
                <a:rPr lang="en-US" sz="1200">
                  <a:solidFill>
                    <a:srgbClr val="223275"/>
                  </a:solidFill>
                  <a:latin typeface="Calibri"/>
                  <a:ea typeface="Calibri"/>
                  <a:cs typeface="Calibri"/>
                  <a:sym typeface="Calibri"/>
                </a:rPr>
                <a:t>, a regionally endemic species under great threat in its current range. National and Regional action planning would enable conservation action for this vulnerable species through raising its value among local communities, conserving its populations and habitats, as well as planning for a captive breeding and releasing program in our </a:t>
              </a:r>
              <a:r>
                <a:rPr lang="en-US" sz="1200" i="1">
                  <a:solidFill>
                    <a:srgbClr val="223275"/>
                  </a:solidFill>
                  <a:latin typeface="Calibri"/>
                  <a:ea typeface="Calibri"/>
                  <a:cs typeface="Calibri"/>
                  <a:sym typeface="Calibri"/>
                </a:rPr>
                <a:t>Himas</a:t>
              </a:r>
              <a:r>
                <a:rPr lang="en-US" sz="1200">
                  <a:solidFill>
                    <a:srgbClr val="223275"/>
                  </a:solidFill>
                  <a:latin typeface="Calibri"/>
                  <a:ea typeface="Calibri"/>
                  <a:cs typeface="Calibri"/>
                  <a:sym typeface="Calibri"/>
                </a:rPr>
                <a:t>.</a:t>
              </a:r>
              <a:endParaRPr/>
            </a:p>
          </p:txBody>
        </p:sp>
      </p:grpSp>
      <p:grpSp>
        <p:nvGrpSpPr>
          <p:cNvPr id="159" name="Google Shape;159;p1"/>
          <p:cNvGrpSpPr/>
          <p:nvPr/>
        </p:nvGrpSpPr>
        <p:grpSpPr>
          <a:xfrm>
            <a:off x="179764" y="4430103"/>
            <a:ext cx="2887527" cy="2316406"/>
            <a:chOff x="3127153" y="4468380"/>
            <a:chExt cx="2887527" cy="2316406"/>
          </a:xfrm>
        </p:grpSpPr>
        <p:sp>
          <p:nvSpPr>
            <p:cNvPr id="160" name="Google Shape;160;p1"/>
            <p:cNvSpPr/>
            <p:nvPr/>
          </p:nvSpPr>
          <p:spPr>
            <a:xfrm>
              <a:off x="3127153" y="4468380"/>
              <a:ext cx="2877829" cy="2311383"/>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161" name="Google Shape;161;p1"/>
            <p:cNvPicPr preferRelativeResize="0"/>
            <p:nvPr/>
          </p:nvPicPr>
          <p:blipFill rotWithShape="1">
            <a:blip r:embed="rId3">
              <a:alphaModFix/>
            </a:blip>
            <a:srcRect/>
            <a:stretch/>
          </p:blipFill>
          <p:spPr>
            <a:xfrm>
              <a:off x="3127171" y="4866019"/>
              <a:ext cx="2878963" cy="1918767"/>
            </a:xfrm>
            <a:prstGeom prst="rect">
              <a:avLst/>
            </a:prstGeom>
            <a:noFill/>
            <a:ln>
              <a:noFill/>
            </a:ln>
          </p:spPr>
        </p:pic>
        <p:sp>
          <p:nvSpPr>
            <p:cNvPr id="162" name="Google Shape;162;p1"/>
            <p:cNvSpPr txBox="1"/>
            <p:nvPr/>
          </p:nvSpPr>
          <p:spPr>
            <a:xfrm>
              <a:off x="3133545" y="4520334"/>
              <a:ext cx="2881135" cy="2539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50" dirty="0">
                  <a:solidFill>
                    <a:srgbClr val="223275"/>
                  </a:solidFill>
                  <a:latin typeface="Avenir"/>
                  <a:ea typeface="Avenir"/>
                  <a:cs typeface="Avenir"/>
                  <a:sym typeface="Avenir"/>
                </a:rPr>
                <a:t>Anahita at Luc Hoffmann Hima Center aviary</a:t>
              </a:r>
              <a:endParaRPr sz="1050" dirty="0">
                <a:solidFill>
                  <a:srgbClr val="223275"/>
                </a:solidFill>
                <a:latin typeface="Avenir"/>
                <a:ea typeface="Avenir"/>
                <a:cs typeface="Avenir"/>
                <a:sym typeface="Avenir"/>
              </a:endParaRPr>
            </a:p>
          </p:txBody>
        </p:sp>
      </p:grpSp>
      <p:grpSp>
        <p:nvGrpSpPr>
          <p:cNvPr id="163" name="Google Shape;163;p1"/>
          <p:cNvGrpSpPr/>
          <p:nvPr/>
        </p:nvGrpSpPr>
        <p:grpSpPr>
          <a:xfrm>
            <a:off x="9140571" y="4428184"/>
            <a:ext cx="2877829" cy="2311735"/>
            <a:chOff x="6128608" y="4466461"/>
            <a:chExt cx="2877829" cy="2311735"/>
          </a:xfrm>
        </p:grpSpPr>
        <p:sp>
          <p:nvSpPr>
            <p:cNvPr id="164" name="Google Shape;164;p1"/>
            <p:cNvSpPr/>
            <p:nvPr/>
          </p:nvSpPr>
          <p:spPr>
            <a:xfrm>
              <a:off x="6128608" y="4466461"/>
              <a:ext cx="2877829" cy="2311383"/>
            </a:xfrm>
            <a:prstGeom prst="rect">
              <a:avLst/>
            </a:prstGeom>
            <a:solidFill>
              <a:srgbClr val="FFFFFF"/>
            </a:solidFill>
            <a:ln>
              <a:noFill/>
            </a:ln>
            <a:effectLst>
              <a:outerShdw blurRad="50800" dist="50800" dir="5400000" sx="1000" sy="1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165" name="Google Shape;165;p1"/>
            <p:cNvPicPr preferRelativeResize="0"/>
            <p:nvPr/>
          </p:nvPicPr>
          <p:blipFill rotWithShape="1">
            <a:blip r:embed="rId4">
              <a:alphaModFix/>
            </a:blip>
            <a:srcRect/>
            <a:stretch/>
          </p:blipFill>
          <p:spPr>
            <a:xfrm>
              <a:off x="6133942" y="4994845"/>
              <a:ext cx="2870207" cy="1783351"/>
            </a:xfrm>
            <a:prstGeom prst="rect">
              <a:avLst/>
            </a:prstGeom>
            <a:noFill/>
            <a:ln>
              <a:noFill/>
            </a:ln>
            <a:effectLst>
              <a:outerShdw blurRad="50800" dist="50800" dir="5400000" sx="1000" sy="1000" algn="ctr" rotWithShape="0">
                <a:srgbClr val="000000"/>
              </a:outerShdw>
            </a:effectLst>
          </p:spPr>
        </p:pic>
        <p:sp>
          <p:nvSpPr>
            <p:cNvPr id="166" name="Google Shape;166;p1"/>
            <p:cNvSpPr txBox="1"/>
            <p:nvPr/>
          </p:nvSpPr>
          <p:spPr>
            <a:xfrm>
              <a:off x="6132950" y="4518416"/>
              <a:ext cx="2871238" cy="415498"/>
            </a:xfrm>
            <a:prstGeom prst="rect">
              <a:avLst/>
            </a:prstGeom>
            <a:noFill/>
            <a:ln>
              <a:noFill/>
            </a:ln>
            <a:effectLst>
              <a:outerShdw blurRad="50800" dist="50800" dir="5400000" sx="1000" sy="1000" algn="ctr" rotWithShape="0">
                <a:srgbClr val="000000"/>
              </a:outerShdw>
            </a:effectLst>
          </p:spPr>
          <p:txBody>
            <a:bodyPr spcFirstLastPara="1" wrap="square" lIns="91425" tIns="45700" rIns="91425" bIns="45700" anchor="t" anchorCtr="0">
              <a:spAutoFit/>
            </a:bodyPr>
            <a:lstStyle/>
            <a:p>
              <a:pPr marL="0" marR="0" lvl="0" indent="0" algn="ctr" rtl="0">
                <a:spcBef>
                  <a:spcPts val="0"/>
                </a:spcBef>
                <a:spcAft>
                  <a:spcPts val="0"/>
                </a:spcAft>
                <a:buNone/>
              </a:pPr>
              <a:r>
                <a:rPr lang="en-US" sz="1050" dirty="0">
                  <a:solidFill>
                    <a:srgbClr val="223275"/>
                  </a:solidFill>
                  <a:latin typeface="Avenir"/>
                  <a:ea typeface="Avenir"/>
                  <a:cs typeface="Avenir"/>
                  <a:sym typeface="Avenir"/>
                </a:rPr>
                <a:t>Two Syrian Serin males in their natural habitat at Hima </a:t>
              </a:r>
              <a:r>
                <a:rPr lang="en-US" sz="1050" dirty="0" err="1">
                  <a:solidFill>
                    <a:srgbClr val="223275"/>
                  </a:solidFill>
                  <a:latin typeface="Avenir"/>
                  <a:ea typeface="Avenir"/>
                  <a:cs typeface="Avenir"/>
                  <a:sym typeface="Avenir"/>
                </a:rPr>
                <a:t>Anjar</a:t>
              </a:r>
              <a:endParaRPr sz="1050" dirty="0">
                <a:solidFill>
                  <a:srgbClr val="223275"/>
                </a:solidFill>
                <a:latin typeface="Avenir"/>
                <a:ea typeface="Avenir"/>
                <a:cs typeface="Avenir"/>
                <a:sym typeface="Avenir"/>
              </a:endParaRPr>
            </a:p>
          </p:txBody>
        </p:sp>
      </p:grpSp>
      <p:pic>
        <p:nvPicPr>
          <p:cNvPr id="167" name="Google Shape;167;p1"/>
          <p:cNvPicPr preferRelativeResize="0"/>
          <p:nvPr/>
        </p:nvPicPr>
        <p:blipFill rotWithShape="1">
          <a:blip r:embed="rId5">
            <a:alphaModFix/>
          </a:blip>
          <a:srcRect/>
          <a:stretch/>
        </p:blipFill>
        <p:spPr>
          <a:xfrm>
            <a:off x="179764" y="167268"/>
            <a:ext cx="1790337" cy="1790337"/>
          </a:xfrm>
          <a:prstGeom prst="rect">
            <a:avLst/>
          </a:prstGeom>
          <a:noFill/>
          <a:ln>
            <a:noFill/>
          </a:ln>
        </p:spPr>
      </p:pic>
      <p:sp>
        <p:nvSpPr>
          <p:cNvPr id="168" name="Google Shape;168;p1"/>
          <p:cNvSpPr/>
          <p:nvPr/>
        </p:nvSpPr>
        <p:spPr>
          <a:xfrm>
            <a:off x="10217556" y="165830"/>
            <a:ext cx="1790336" cy="179033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venir"/>
              <a:ea typeface="Avenir"/>
              <a:cs typeface="Avenir"/>
              <a:sym typeface="Avenir"/>
            </a:endParaRPr>
          </a:p>
        </p:txBody>
      </p:sp>
      <p:pic>
        <p:nvPicPr>
          <p:cNvPr id="169" name="Google Shape;169;p1"/>
          <p:cNvPicPr preferRelativeResize="0"/>
          <p:nvPr/>
        </p:nvPicPr>
        <p:blipFill rotWithShape="1">
          <a:blip r:embed="rId6">
            <a:alphaModFix/>
          </a:blip>
          <a:srcRect/>
          <a:stretch/>
        </p:blipFill>
        <p:spPr>
          <a:xfrm>
            <a:off x="10206183" y="393406"/>
            <a:ext cx="1799458" cy="1499196"/>
          </a:xfrm>
          <a:prstGeom prst="rect">
            <a:avLst/>
          </a:prstGeom>
          <a:noFill/>
          <a:ln>
            <a:noFill/>
          </a:ln>
        </p:spPr>
      </p:pic>
    </p:spTree>
  </p:cSld>
  <p:clrMapOvr>
    <a:masterClrMapping/>
  </p:clrMapOvr>
</p:sld>
</file>

<file path=ppt/theme/theme1.xml><?xml version="1.0" encoding="utf-8"?>
<a:theme xmlns:a="http://schemas.openxmlformats.org/drawingml/2006/main" name="BohemianVTI">
  <a:themeElements>
    <a:clrScheme name="AnalogousFromDarkSeedLeftStep">
      <a:dk1>
        <a:srgbClr val="000000"/>
      </a:dk1>
      <a:lt1>
        <a:srgbClr val="FFFFFF"/>
      </a:lt1>
      <a:dk2>
        <a:srgbClr val="371F32"/>
      </a:dk2>
      <a:lt2>
        <a:srgbClr val="E2E2E8"/>
      </a:lt2>
      <a:accent1>
        <a:srgbClr val="A4A423"/>
      </a:accent1>
      <a:accent2>
        <a:srgbClr val="CE851E"/>
      </a:accent2>
      <a:accent3>
        <a:srgbClr val="E04E30"/>
      </a:accent3>
      <a:accent4>
        <a:srgbClr val="CE1E4A"/>
      </a:accent4>
      <a:accent5>
        <a:srgbClr val="E030A4"/>
      </a:accent5>
      <a:accent6>
        <a:srgbClr val="C01ECE"/>
      </a:accent6>
      <a:hlink>
        <a:srgbClr val="BF3F7E"/>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vt:lpstr>
      <vt:lpstr>Calibri</vt:lpstr>
      <vt:lpstr>BohemianVTI</vt:lpstr>
      <vt:lpstr>ANAHITA | A STORY OF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ANAHITA | A STORY OF HOPE</dc:title>
  <dc:creator>John Bouchet</dc:creator>
  <cp:lastModifiedBy>alice.baghdadi@outlook.com</cp:lastModifiedBy>
  <cp:revision>1</cp:revision>
  <dcterms:created xsi:type="dcterms:W3CDTF">2021-07-26T13:18:21Z</dcterms:created>
  <dcterms:modified xsi:type="dcterms:W3CDTF">2021-09-01T15:33:55Z</dcterms:modified>
</cp:coreProperties>
</file>